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7" r:id="rId5"/>
    <p:sldId id="258" r:id="rId6"/>
    <p:sldId id="259" r:id="rId7"/>
    <p:sldId id="260" r:id="rId8"/>
    <p:sldId id="261" r:id="rId9"/>
    <p:sldId id="763" r:id="rId10"/>
    <p:sldId id="761" r:id="rId11"/>
    <p:sldId id="762" r:id="rId12"/>
    <p:sldId id="752" r:id="rId13"/>
    <p:sldId id="756" r:id="rId14"/>
    <p:sldId id="764" r:id="rId15"/>
    <p:sldId id="765" r:id="rId16"/>
    <p:sldId id="766" r:id="rId17"/>
    <p:sldId id="312" r:id="rId18"/>
    <p:sldId id="767" r:id="rId19"/>
    <p:sldId id="305"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82120-9BAC-8FDE-FC0F-120F86DC2171}" name="Chrystelle Matte-Richer" initials="CMR" userId="S::chrystelle.m.r@crelaurentides.org::fda13d3e-e297-4a2d-9d4d-50906fa69f9b" providerId="AD"/>
  <p188:author id="{822C007B-C69E-658F-8251-40A6EC74F87E}" name="Élodie Basque" initials="ÉB" userId="S::elodie.basque@crelaurentides.org::42a24e3a-7709-40ad-8e66-324a83643b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ystelle Matte-Richer" initials="CMR" lastIdx="4" clrIdx="0">
    <p:extLst>
      <p:ext uri="{19B8F6BF-5375-455C-9EA6-DF929625EA0E}">
        <p15:presenceInfo xmlns:p15="http://schemas.microsoft.com/office/powerpoint/2012/main" userId="S::chrystelle.m.r@crelaurentides.org::fda13d3e-e297-4a2d-9d4d-50906fa69f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13315"/>
    <a:srgbClr val="657D9D"/>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A6F73F-93BB-EDA9-3422-B4F7D5296745}" v="3" dt="2022-06-13T20:05:04.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4" autoAdjust="0"/>
    <p:restoredTop sz="94660"/>
  </p:normalViewPr>
  <p:slideViewPr>
    <p:cSldViewPr snapToGrid="0">
      <p:cViewPr varScale="1">
        <p:scale>
          <a:sx n="58" d="100"/>
          <a:sy n="58" d="100"/>
        </p:scale>
        <p:origin x="108" y="1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ystelle Matte-Richer" userId="fda13d3e-e297-4a2d-9d4d-50906fa69f9b" providerId="ADAL" clId="{0AE543FE-1B8D-4032-BC02-A24B39DF0B94}"/>
    <pc:docChg chg="undo custSel modSld">
      <pc:chgData name="Chrystelle Matte-Richer" userId="fda13d3e-e297-4a2d-9d4d-50906fa69f9b" providerId="ADAL" clId="{0AE543FE-1B8D-4032-BC02-A24B39DF0B94}" dt="2022-06-14T13:56:37.022" v="294"/>
      <pc:docMkLst>
        <pc:docMk/>
      </pc:docMkLst>
      <pc:sldChg chg="modSp mod">
        <pc:chgData name="Chrystelle Matte-Richer" userId="fda13d3e-e297-4a2d-9d4d-50906fa69f9b" providerId="ADAL" clId="{0AE543FE-1B8D-4032-BC02-A24B39DF0B94}" dt="2022-06-08T14:47:12.458" v="220" actId="207"/>
        <pc:sldMkLst>
          <pc:docMk/>
          <pc:sldMk cId="2361029634" sldId="752"/>
        </pc:sldMkLst>
        <pc:spChg chg="mod">
          <ac:chgData name="Chrystelle Matte-Richer" userId="fda13d3e-e297-4a2d-9d4d-50906fa69f9b" providerId="ADAL" clId="{0AE543FE-1B8D-4032-BC02-A24B39DF0B94}" dt="2022-06-08T14:47:12.458" v="220" actId="207"/>
          <ac:spMkLst>
            <pc:docMk/>
            <pc:sldMk cId="2361029634" sldId="752"/>
            <ac:spMk id="122883" creationId="{00000000-0000-0000-0000-000000000000}"/>
          </ac:spMkLst>
        </pc:spChg>
      </pc:sldChg>
      <pc:sldChg chg="modSp mod">
        <pc:chgData name="Chrystelle Matte-Richer" userId="fda13d3e-e297-4a2d-9d4d-50906fa69f9b" providerId="ADAL" clId="{0AE543FE-1B8D-4032-BC02-A24B39DF0B94}" dt="2022-06-08T14:47:29.985" v="222" actId="207"/>
        <pc:sldMkLst>
          <pc:docMk/>
          <pc:sldMk cId="538504055" sldId="756"/>
        </pc:sldMkLst>
        <pc:spChg chg="mod">
          <ac:chgData name="Chrystelle Matte-Richer" userId="fda13d3e-e297-4a2d-9d4d-50906fa69f9b" providerId="ADAL" clId="{0AE543FE-1B8D-4032-BC02-A24B39DF0B94}" dt="2022-06-08T14:47:29.985" v="222" actId="207"/>
          <ac:spMkLst>
            <pc:docMk/>
            <pc:sldMk cId="538504055" sldId="756"/>
            <ac:spMk id="12" creationId="{00000000-0000-0000-0000-000000000000}"/>
          </ac:spMkLst>
        </pc:spChg>
        <pc:spChg chg="mod">
          <ac:chgData name="Chrystelle Matte-Richer" userId="fda13d3e-e297-4a2d-9d4d-50906fa69f9b" providerId="ADAL" clId="{0AE543FE-1B8D-4032-BC02-A24B39DF0B94}" dt="2022-06-08T14:47:21.245" v="221" actId="207"/>
          <ac:spMkLst>
            <pc:docMk/>
            <pc:sldMk cId="538504055" sldId="756"/>
            <ac:spMk id="13" creationId="{00000000-0000-0000-0000-000000000000}"/>
          </ac:spMkLst>
        </pc:spChg>
      </pc:sldChg>
      <pc:sldChg chg="addSp delSp modSp mod delCm modCm">
        <pc:chgData name="Chrystelle Matte-Richer" userId="fda13d3e-e297-4a2d-9d4d-50906fa69f9b" providerId="ADAL" clId="{0AE543FE-1B8D-4032-BC02-A24B39DF0B94}" dt="2022-06-14T13:56:37.022" v="294"/>
        <pc:sldMkLst>
          <pc:docMk/>
          <pc:sldMk cId="4147200114" sldId="761"/>
        </pc:sldMkLst>
        <pc:spChg chg="del mod">
          <ac:chgData name="Chrystelle Matte-Richer" userId="fda13d3e-e297-4a2d-9d4d-50906fa69f9b" providerId="ADAL" clId="{0AE543FE-1B8D-4032-BC02-A24B39DF0B94}" dt="2022-06-08T14:40:46.679" v="184" actId="478"/>
          <ac:spMkLst>
            <pc:docMk/>
            <pc:sldMk cId="4147200114" sldId="761"/>
            <ac:spMk id="6" creationId="{DEA18253-BE38-06AF-2327-61C9F70E1D95}"/>
          </ac:spMkLst>
        </pc:spChg>
        <pc:spChg chg="add del mod">
          <ac:chgData name="Chrystelle Matte-Richer" userId="fda13d3e-e297-4a2d-9d4d-50906fa69f9b" providerId="ADAL" clId="{0AE543FE-1B8D-4032-BC02-A24B39DF0B94}" dt="2022-06-08T14:41:11.351" v="190" actId="20577"/>
          <ac:spMkLst>
            <pc:docMk/>
            <pc:sldMk cId="4147200114" sldId="761"/>
            <ac:spMk id="23" creationId="{907558AF-25B6-D25C-5C71-D2D11B570BBD}"/>
          </ac:spMkLst>
        </pc:spChg>
        <pc:spChg chg="mod">
          <ac:chgData name="Chrystelle Matte-Richer" userId="fda13d3e-e297-4a2d-9d4d-50906fa69f9b" providerId="ADAL" clId="{0AE543FE-1B8D-4032-BC02-A24B39DF0B94}" dt="2022-06-08T14:43:33.684" v="206" actId="1076"/>
          <ac:spMkLst>
            <pc:docMk/>
            <pc:sldMk cId="4147200114" sldId="761"/>
            <ac:spMk id="4109" creationId="{00000000-0000-0000-0000-000000000000}"/>
          </ac:spMkLst>
        </pc:spChg>
        <pc:spChg chg="mod">
          <ac:chgData name="Chrystelle Matte-Richer" userId="fda13d3e-e297-4a2d-9d4d-50906fa69f9b" providerId="ADAL" clId="{0AE543FE-1B8D-4032-BC02-A24B39DF0B94}" dt="2022-06-08T14:43:50.556" v="209" actId="1076"/>
          <ac:spMkLst>
            <pc:docMk/>
            <pc:sldMk cId="4147200114" sldId="761"/>
            <ac:spMk id="4110" creationId="{00000000-0000-0000-0000-000000000000}"/>
          </ac:spMkLst>
        </pc:spChg>
        <pc:spChg chg="mod">
          <ac:chgData name="Chrystelle Matte-Richer" userId="fda13d3e-e297-4a2d-9d4d-50906fa69f9b" providerId="ADAL" clId="{0AE543FE-1B8D-4032-BC02-A24B39DF0B94}" dt="2022-06-08T14:43:27.757" v="205" actId="1076"/>
          <ac:spMkLst>
            <pc:docMk/>
            <pc:sldMk cId="4147200114" sldId="761"/>
            <ac:spMk id="4112" creationId="{00000000-0000-0000-0000-000000000000}"/>
          </ac:spMkLst>
        </pc:spChg>
        <pc:spChg chg="mod">
          <ac:chgData name="Chrystelle Matte-Richer" userId="fda13d3e-e297-4a2d-9d4d-50906fa69f9b" providerId="ADAL" clId="{0AE543FE-1B8D-4032-BC02-A24B39DF0B94}" dt="2022-06-08T14:44:51.099" v="215" actId="1076"/>
          <ac:spMkLst>
            <pc:docMk/>
            <pc:sldMk cId="4147200114" sldId="761"/>
            <ac:spMk id="4113" creationId="{00000000-0000-0000-0000-000000000000}"/>
          </ac:spMkLst>
        </pc:spChg>
        <pc:spChg chg="mod">
          <ac:chgData name="Chrystelle Matte-Richer" userId="fda13d3e-e297-4a2d-9d4d-50906fa69f9b" providerId="ADAL" clId="{0AE543FE-1B8D-4032-BC02-A24B39DF0B94}" dt="2022-06-08T14:42:55.983" v="199" actId="14100"/>
          <ac:spMkLst>
            <pc:docMk/>
            <pc:sldMk cId="4147200114" sldId="761"/>
            <ac:spMk id="4114" creationId="{00000000-0000-0000-0000-000000000000}"/>
          </ac:spMkLst>
        </pc:spChg>
        <pc:spChg chg="mod">
          <ac:chgData name="Chrystelle Matte-Richer" userId="fda13d3e-e297-4a2d-9d4d-50906fa69f9b" providerId="ADAL" clId="{0AE543FE-1B8D-4032-BC02-A24B39DF0B94}" dt="2022-06-08T14:41:39.649" v="193" actId="1076"/>
          <ac:spMkLst>
            <pc:docMk/>
            <pc:sldMk cId="4147200114" sldId="761"/>
            <ac:spMk id="4115" creationId="{00000000-0000-0000-0000-000000000000}"/>
          </ac:spMkLst>
        </pc:spChg>
        <pc:spChg chg="mod">
          <ac:chgData name="Chrystelle Matte-Richer" userId="fda13d3e-e297-4a2d-9d4d-50906fa69f9b" providerId="ADAL" clId="{0AE543FE-1B8D-4032-BC02-A24B39DF0B94}" dt="2022-06-08T14:43:17.084" v="202" actId="1076"/>
          <ac:spMkLst>
            <pc:docMk/>
            <pc:sldMk cId="4147200114" sldId="761"/>
            <ac:spMk id="203787" creationId="{00000000-0000-0000-0000-000000000000}"/>
          </ac:spMkLst>
        </pc:spChg>
        <pc:spChg chg="mod">
          <ac:chgData name="Chrystelle Matte-Richer" userId="fda13d3e-e297-4a2d-9d4d-50906fa69f9b" providerId="ADAL" clId="{0AE543FE-1B8D-4032-BC02-A24B39DF0B94}" dt="2022-06-08T14:43:44.532" v="207" actId="1076"/>
          <ac:spMkLst>
            <pc:docMk/>
            <pc:sldMk cId="4147200114" sldId="761"/>
            <ac:spMk id="203788" creationId="{00000000-0000-0000-0000-000000000000}"/>
          </ac:spMkLst>
        </pc:spChg>
        <pc:spChg chg="mod">
          <ac:chgData name="Chrystelle Matte-Richer" userId="fda13d3e-e297-4a2d-9d4d-50906fa69f9b" providerId="ADAL" clId="{0AE543FE-1B8D-4032-BC02-A24B39DF0B94}" dt="2022-06-08T14:44:37.307" v="211" actId="1076"/>
          <ac:spMkLst>
            <pc:docMk/>
            <pc:sldMk cId="4147200114" sldId="761"/>
            <ac:spMk id="203789" creationId="{00000000-0000-0000-0000-000000000000}"/>
          </ac:spMkLst>
        </pc:spChg>
        <pc:spChg chg="mod">
          <ac:chgData name="Chrystelle Matte-Richer" userId="fda13d3e-e297-4a2d-9d4d-50906fa69f9b" providerId="ADAL" clId="{0AE543FE-1B8D-4032-BC02-A24B39DF0B94}" dt="2022-06-08T14:42:48.566" v="196" actId="1076"/>
          <ac:spMkLst>
            <pc:docMk/>
            <pc:sldMk cId="4147200114" sldId="761"/>
            <ac:spMk id="203790" creationId="{00000000-0000-0000-0000-000000000000}"/>
          </ac:spMkLst>
        </pc:spChg>
        <pc:spChg chg="mod">
          <ac:chgData name="Chrystelle Matte-Richer" userId="fda13d3e-e297-4a2d-9d4d-50906fa69f9b" providerId="ADAL" clId="{0AE543FE-1B8D-4032-BC02-A24B39DF0B94}" dt="2022-06-08T14:43:04.318" v="200" actId="1076"/>
          <ac:spMkLst>
            <pc:docMk/>
            <pc:sldMk cId="4147200114" sldId="761"/>
            <ac:spMk id="203791" creationId="{00000000-0000-0000-0000-000000000000}"/>
          </ac:spMkLst>
        </pc:spChg>
        <pc:picChg chg="mod">
          <ac:chgData name="Chrystelle Matte-Richer" userId="fda13d3e-e297-4a2d-9d4d-50906fa69f9b" providerId="ADAL" clId="{0AE543FE-1B8D-4032-BC02-A24B39DF0B94}" dt="2022-06-08T14:44:01.180" v="210" actId="1076"/>
          <ac:picMkLst>
            <pc:docMk/>
            <pc:sldMk cId="4147200114" sldId="761"/>
            <ac:picMk id="2" creationId="{00000000-0000-0000-0000-000000000000}"/>
          </ac:picMkLst>
        </pc:picChg>
        <pc:picChg chg="mod">
          <ac:chgData name="Chrystelle Matte-Richer" userId="fda13d3e-e297-4a2d-9d4d-50906fa69f9b" providerId="ADAL" clId="{0AE543FE-1B8D-4032-BC02-A24B39DF0B94}" dt="2022-06-08T14:44:44.731" v="213" actId="1076"/>
          <ac:picMkLst>
            <pc:docMk/>
            <pc:sldMk cId="4147200114" sldId="761"/>
            <ac:picMk id="3" creationId="{00000000-0000-0000-0000-000000000000}"/>
          </ac:picMkLst>
        </pc:picChg>
        <pc:picChg chg="mod">
          <ac:chgData name="Chrystelle Matte-Richer" userId="fda13d3e-e297-4a2d-9d4d-50906fa69f9b" providerId="ADAL" clId="{0AE543FE-1B8D-4032-BC02-A24B39DF0B94}" dt="2022-06-08T14:43:45.835" v="208" actId="1076"/>
          <ac:picMkLst>
            <pc:docMk/>
            <pc:sldMk cId="4147200114" sldId="761"/>
            <ac:picMk id="4" creationId="{00000000-0000-0000-0000-000000000000}"/>
          </ac:picMkLst>
        </pc:picChg>
        <pc:picChg chg="mod">
          <ac:chgData name="Chrystelle Matte-Richer" userId="fda13d3e-e297-4a2d-9d4d-50906fa69f9b" providerId="ADAL" clId="{0AE543FE-1B8D-4032-BC02-A24B39DF0B94}" dt="2022-06-08T14:43:23.765" v="204" actId="1076"/>
          <ac:picMkLst>
            <pc:docMk/>
            <pc:sldMk cId="4147200114" sldId="761"/>
            <ac:picMk id="5" creationId="{00000000-0000-0000-0000-000000000000}"/>
          </ac:picMkLst>
        </pc:picChg>
        <pc:picChg chg="del">
          <ac:chgData name="Chrystelle Matte-Richer" userId="fda13d3e-e297-4a2d-9d4d-50906fa69f9b" providerId="ADAL" clId="{0AE543FE-1B8D-4032-BC02-A24B39DF0B94}" dt="2022-06-08T14:35:27.534" v="0" actId="21"/>
          <ac:picMkLst>
            <pc:docMk/>
            <pc:sldMk cId="4147200114" sldId="761"/>
            <ac:picMk id="29" creationId="{00000000-0000-0000-0000-000000000000}"/>
          </ac:picMkLst>
        </pc:picChg>
        <pc:picChg chg="mod">
          <ac:chgData name="Chrystelle Matte-Richer" userId="fda13d3e-e297-4a2d-9d4d-50906fa69f9b" providerId="ADAL" clId="{0AE543FE-1B8D-4032-BC02-A24B39DF0B94}" dt="2022-06-08T14:37:50.692" v="33" actId="1076"/>
          <ac:picMkLst>
            <pc:docMk/>
            <pc:sldMk cId="4147200114" sldId="761"/>
            <ac:picMk id="4100" creationId="{00000000-0000-0000-0000-000000000000}"/>
          </ac:picMkLst>
        </pc:picChg>
      </pc:sldChg>
      <pc:sldChg chg="modSp mod">
        <pc:chgData name="Chrystelle Matte-Richer" userId="fda13d3e-e297-4a2d-9d4d-50906fa69f9b" providerId="ADAL" clId="{0AE543FE-1B8D-4032-BC02-A24B39DF0B94}" dt="2022-06-08T14:46:59.683" v="218" actId="207"/>
        <pc:sldMkLst>
          <pc:docMk/>
          <pc:sldMk cId="2538904308" sldId="762"/>
        </pc:sldMkLst>
        <pc:spChg chg="mod">
          <ac:chgData name="Chrystelle Matte-Richer" userId="fda13d3e-e297-4a2d-9d4d-50906fa69f9b" providerId="ADAL" clId="{0AE543FE-1B8D-4032-BC02-A24B39DF0B94}" dt="2022-06-08T14:46:59.683" v="218" actId="207"/>
          <ac:spMkLst>
            <pc:docMk/>
            <pc:sldMk cId="2538904308" sldId="762"/>
            <ac:spMk id="2" creationId="{C978ABFF-640C-4FBF-A5BA-1630BFAEAF33}"/>
          </ac:spMkLst>
        </pc:spChg>
      </pc:sldChg>
      <pc:sldChg chg="addSp delSp modSp mod delCm modCm">
        <pc:chgData name="Chrystelle Matte-Richer" userId="fda13d3e-e297-4a2d-9d4d-50906fa69f9b" providerId="ADAL" clId="{0AE543FE-1B8D-4032-BC02-A24B39DF0B94}" dt="2022-06-14T13:56:33.406" v="293"/>
        <pc:sldMkLst>
          <pc:docMk/>
          <pc:sldMk cId="3313117385" sldId="763"/>
        </pc:sldMkLst>
        <pc:spChg chg="add mod">
          <ac:chgData name="Chrystelle Matte-Richer" userId="fda13d3e-e297-4a2d-9d4d-50906fa69f9b" providerId="ADAL" clId="{0AE543FE-1B8D-4032-BC02-A24B39DF0B94}" dt="2022-06-08T17:13:26.711" v="291" actId="1076"/>
          <ac:spMkLst>
            <pc:docMk/>
            <pc:sldMk cId="3313117385" sldId="763"/>
            <ac:spMk id="4" creationId="{F99E364C-5AA3-A618-9765-ACB707710799}"/>
          </ac:spMkLst>
        </pc:spChg>
        <pc:picChg chg="add mod">
          <ac:chgData name="Chrystelle Matte-Richer" userId="fda13d3e-e297-4a2d-9d4d-50906fa69f9b" providerId="ADAL" clId="{0AE543FE-1B8D-4032-BC02-A24B39DF0B94}" dt="2022-06-08T17:13:00.831" v="287" actId="1076"/>
          <ac:picMkLst>
            <pc:docMk/>
            <pc:sldMk cId="3313117385" sldId="763"/>
            <ac:picMk id="6" creationId="{8082B366-0355-455C-E876-0BD6E7EE5AFF}"/>
          </ac:picMkLst>
        </pc:picChg>
        <pc:picChg chg="del">
          <ac:chgData name="Chrystelle Matte-Richer" userId="fda13d3e-e297-4a2d-9d4d-50906fa69f9b" providerId="ADAL" clId="{0AE543FE-1B8D-4032-BC02-A24B39DF0B94}" dt="2022-06-08T17:12:27.698" v="280" actId="478"/>
          <ac:picMkLst>
            <pc:docMk/>
            <pc:sldMk cId="3313117385" sldId="763"/>
            <ac:picMk id="7" creationId="{3EC976B7-9469-E945-3CCB-B8AE4782C280}"/>
          </ac:picMkLst>
        </pc:picChg>
      </pc:sldChg>
    </pc:docChg>
  </pc:docChgLst>
  <pc:docChgLst>
    <pc:chgData name="Anne Léger" userId="S::anne.leger@crelaurentides.org::e50939bf-1bd3-4793-83d4-7d9a0cac2acd" providerId="AD" clId="Web-{88A6F73F-93BB-EDA9-3422-B4F7D5296745}"/>
    <pc:docChg chg="modSld">
      <pc:chgData name="Anne Léger" userId="S::anne.leger@crelaurentides.org::e50939bf-1bd3-4793-83d4-7d9a0cac2acd" providerId="AD" clId="Web-{88A6F73F-93BB-EDA9-3422-B4F7D5296745}" dt="2022-06-13T20:05:04.992" v="2" actId="20577"/>
      <pc:docMkLst>
        <pc:docMk/>
      </pc:docMkLst>
      <pc:sldChg chg="modSp">
        <pc:chgData name="Anne Léger" userId="S::anne.leger@crelaurentides.org::e50939bf-1bd3-4793-83d4-7d9a0cac2acd" providerId="AD" clId="Web-{88A6F73F-93BB-EDA9-3422-B4F7D5296745}" dt="2022-06-13T20:05:04.992" v="2" actId="20577"/>
        <pc:sldMkLst>
          <pc:docMk/>
          <pc:sldMk cId="1818389800" sldId="764"/>
        </pc:sldMkLst>
        <pc:spChg chg="mod">
          <ac:chgData name="Anne Léger" userId="S::anne.leger@crelaurentides.org::e50939bf-1bd3-4793-83d4-7d9a0cac2acd" providerId="AD" clId="Web-{88A6F73F-93BB-EDA9-3422-B4F7D5296745}" dt="2022-06-13T20:05:04.992" v="2" actId="20577"/>
          <ac:spMkLst>
            <pc:docMk/>
            <pc:sldMk cId="1818389800" sldId="764"/>
            <ac:spMk id="3" creationId="{C6A9482D-9943-4D6D-98AA-15A518B90DD8}"/>
          </ac:spMkLst>
        </pc:spChg>
      </pc:sldChg>
    </pc:docChg>
  </pc:docChgLst>
  <pc:docChgLst>
    <pc:chgData name="Chrystelle Matte-Richer" userId="fda13d3e-e297-4a2d-9d4d-50906fa69f9b" providerId="ADAL" clId="{8B273396-5AB8-44D4-9B41-5A1D73F37F4C}"/>
    <pc:docChg chg="undo custSel addSld delSld modSld">
      <pc:chgData name="Chrystelle Matte-Richer" userId="fda13d3e-e297-4a2d-9d4d-50906fa69f9b" providerId="ADAL" clId="{8B273396-5AB8-44D4-9B41-5A1D73F37F4C}" dt="2022-05-27T14:26:07.364" v="2738" actId="313"/>
      <pc:docMkLst>
        <pc:docMk/>
      </pc:docMkLst>
      <pc:sldChg chg="modSp mod">
        <pc:chgData name="Chrystelle Matte-Richer" userId="fda13d3e-e297-4a2d-9d4d-50906fa69f9b" providerId="ADAL" clId="{8B273396-5AB8-44D4-9B41-5A1D73F37F4C}" dt="2022-05-27T12:22:29.819" v="97" actId="2711"/>
        <pc:sldMkLst>
          <pc:docMk/>
          <pc:sldMk cId="1073678065" sldId="257"/>
        </pc:sldMkLst>
        <pc:spChg chg="mod">
          <ac:chgData name="Chrystelle Matte-Richer" userId="fda13d3e-e297-4a2d-9d4d-50906fa69f9b" providerId="ADAL" clId="{8B273396-5AB8-44D4-9B41-5A1D73F37F4C}" dt="2022-05-27T12:22:29.819" v="97" actId="2711"/>
          <ac:spMkLst>
            <pc:docMk/>
            <pc:sldMk cId="1073678065" sldId="257"/>
            <ac:spMk id="5" creationId="{716F1ED8-EBB0-4F31-812A-EE5C0A118736}"/>
          </ac:spMkLst>
        </pc:spChg>
      </pc:sldChg>
      <pc:sldChg chg="modSp mod">
        <pc:chgData name="Chrystelle Matte-Richer" userId="fda13d3e-e297-4a2d-9d4d-50906fa69f9b" providerId="ADAL" clId="{8B273396-5AB8-44D4-9B41-5A1D73F37F4C}" dt="2022-05-27T12:50:09.178" v="1307" actId="20577"/>
        <pc:sldMkLst>
          <pc:docMk/>
          <pc:sldMk cId="2280107892" sldId="258"/>
        </pc:sldMkLst>
        <pc:spChg chg="mod">
          <ac:chgData name="Chrystelle Matte-Richer" userId="fda13d3e-e297-4a2d-9d4d-50906fa69f9b" providerId="ADAL" clId="{8B273396-5AB8-44D4-9B41-5A1D73F37F4C}" dt="2022-05-27T12:50:09.178" v="1307" actId="20577"/>
          <ac:spMkLst>
            <pc:docMk/>
            <pc:sldMk cId="2280107892" sldId="258"/>
            <ac:spMk id="26" creationId="{C482876F-9B25-4AC4-B6EC-9042E1A6CD93}"/>
          </ac:spMkLst>
        </pc:spChg>
      </pc:sldChg>
      <pc:sldChg chg="modSp mod modNotesTx">
        <pc:chgData name="Chrystelle Matte-Richer" userId="fda13d3e-e297-4a2d-9d4d-50906fa69f9b" providerId="ADAL" clId="{8B273396-5AB8-44D4-9B41-5A1D73F37F4C}" dt="2022-05-27T12:46:53.275" v="1248" actId="20577"/>
        <pc:sldMkLst>
          <pc:docMk/>
          <pc:sldMk cId="3415338795" sldId="259"/>
        </pc:sldMkLst>
        <pc:spChg chg="mod">
          <ac:chgData name="Chrystelle Matte-Richer" userId="fda13d3e-e297-4a2d-9d4d-50906fa69f9b" providerId="ADAL" clId="{8B273396-5AB8-44D4-9B41-5A1D73F37F4C}" dt="2022-05-27T12:22:59.394" v="103" actId="20577"/>
          <ac:spMkLst>
            <pc:docMk/>
            <pc:sldMk cId="3415338795" sldId="259"/>
            <ac:spMk id="7" creationId="{2E536A36-E89B-4788-861B-751609BE7181}"/>
          </ac:spMkLst>
        </pc:spChg>
      </pc:sldChg>
      <pc:sldChg chg="modSp mod modNotesTx">
        <pc:chgData name="Chrystelle Matte-Richer" userId="fda13d3e-e297-4a2d-9d4d-50906fa69f9b" providerId="ADAL" clId="{8B273396-5AB8-44D4-9B41-5A1D73F37F4C}" dt="2022-05-27T12:46:46.789" v="1247" actId="20577"/>
        <pc:sldMkLst>
          <pc:docMk/>
          <pc:sldMk cId="1007286378" sldId="260"/>
        </pc:sldMkLst>
        <pc:spChg chg="mod">
          <ac:chgData name="Chrystelle Matte-Richer" userId="fda13d3e-e297-4a2d-9d4d-50906fa69f9b" providerId="ADAL" clId="{8B273396-5AB8-44D4-9B41-5A1D73F37F4C}" dt="2022-05-27T12:23:08.636" v="104" actId="2711"/>
          <ac:spMkLst>
            <pc:docMk/>
            <pc:sldMk cId="1007286378" sldId="260"/>
            <ac:spMk id="3" creationId="{C6A9482D-9943-4D6D-98AA-15A518B90DD8}"/>
          </ac:spMkLst>
        </pc:spChg>
      </pc:sldChg>
      <pc:sldChg chg="addSp delSp modSp mod modNotesTx">
        <pc:chgData name="Chrystelle Matte-Richer" userId="fda13d3e-e297-4a2d-9d4d-50906fa69f9b" providerId="ADAL" clId="{8B273396-5AB8-44D4-9B41-5A1D73F37F4C}" dt="2022-05-27T12:46:08.215" v="1246" actId="20577"/>
        <pc:sldMkLst>
          <pc:docMk/>
          <pc:sldMk cId="2265621652" sldId="261"/>
        </pc:sldMkLst>
        <pc:spChg chg="mod">
          <ac:chgData name="Chrystelle Matte-Richer" userId="fda13d3e-e297-4a2d-9d4d-50906fa69f9b" providerId="ADAL" clId="{8B273396-5AB8-44D4-9B41-5A1D73F37F4C}" dt="2022-05-27T12:23:17.316" v="105" actId="2711"/>
          <ac:spMkLst>
            <pc:docMk/>
            <pc:sldMk cId="2265621652" sldId="261"/>
            <ac:spMk id="3" creationId="{C6A9482D-9943-4D6D-98AA-15A518B90DD8}"/>
          </ac:spMkLst>
        </pc:spChg>
        <pc:spChg chg="add del">
          <ac:chgData name="Chrystelle Matte-Richer" userId="fda13d3e-e297-4a2d-9d4d-50906fa69f9b" providerId="ADAL" clId="{8B273396-5AB8-44D4-9B41-5A1D73F37F4C}" dt="2022-05-27T12:39:46.400" v="776" actId="22"/>
          <ac:spMkLst>
            <pc:docMk/>
            <pc:sldMk cId="2265621652" sldId="261"/>
            <ac:spMk id="6" creationId="{5ACEE4C4-85BC-8FED-D8E4-32153789D40B}"/>
          </ac:spMkLst>
        </pc:spChg>
      </pc:sldChg>
      <pc:sldChg chg="modSp mod">
        <pc:chgData name="Chrystelle Matte-Richer" userId="fda13d3e-e297-4a2d-9d4d-50906fa69f9b" providerId="ADAL" clId="{8B273396-5AB8-44D4-9B41-5A1D73F37F4C}" dt="2022-05-27T12:27:18.960" v="255" actId="1076"/>
        <pc:sldMkLst>
          <pc:docMk/>
          <pc:sldMk cId="2361029634" sldId="752"/>
        </pc:sldMkLst>
        <pc:spChg chg="mod">
          <ac:chgData name="Chrystelle Matte-Richer" userId="fda13d3e-e297-4a2d-9d4d-50906fa69f9b" providerId="ADAL" clId="{8B273396-5AB8-44D4-9B41-5A1D73F37F4C}" dt="2022-05-27T12:26:32.907" v="251" actId="255"/>
          <ac:spMkLst>
            <pc:docMk/>
            <pc:sldMk cId="2361029634" sldId="752"/>
            <ac:spMk id="12" creationId="{00000000-0000-0000-0000-000000000000}"/>
          </ac:spMkLst>
        </pc:spChg>
        <pc:spChg chg="mod">
          <ac:chgData name="Chrystelle Matte-Richer" userId="fda13d3e-e297-4a2d-9d4d-50906fa69f9b" providerId="ADAL" clId="{8B273396-5AB8-44D4-9B41-5A1D73F37F4C}" dt="2022-05-27T12:27:18.960" v="255" actId="1076"/>
          <ac:spMkLst>
            <pc:docMk/>
            <pc:sldMk cId="2361029634" sldId="752"/>
            <ac:spMk id="122883" creationId="{00000000-0000-0000-0000-000000000000}"/>
          </ac:spMkLst>
        </pc:spChg>
      </pc:sldChg>
      <pc:sldChg chg="addSp delSp modSp mod">
        <pc:chgData name="Chrystelle Matte-Richer" userId="fda13d3e-e297-4a2d-9d4d-50906fa69f9b" providerId="ADAL" clId="{8B273396-5AB8-44D4-9B41-5A1D73F37F4C}" dt="2022-05-27T12:48:31.195" v="1252"/>
        <pc:sldMkLst>
          <pc:docMk/>
          <pc:sldMk cId="538504055" sldId="756"/>
        </pc:sldMkLst>
        <pc:spChg chg="mod">
          <ac:chgData name="Chrystelle Matte-Richer" userId="fda13d3e-e297-4a2d-9d4d-50906fa69f9b" providerId="ADAL" clId="{8B273396-5AB8-44D4-9B41-5A1D73F37F4C}" dt="2022-05-27T12:28:18.736" v="261" actId="2711"/>
          <ac:spMkLst>
            <pc:docMk/>
            <pc:sldMk cId="538504055" sldId="756"/>
            <ac:spMk id="12" creationId="{00000000-0000-0000-0000-000000000000}"/>
          </ac:spMkLst>
        </pc:spChg>
        <pc:spChg chg="mod">
          <ac:chgData name="Chrystelle Matte-Richer" userId="fda13d3e-e297-4a2d-9d4d-50906fa69f9b" providerId="ADAL" clId="{8B273396-5AB8-44D4-9B41-5A1D73F37F4C}" dt="2022-05-27T12:28:09.024" v="259" actId="207"/>
          <ac:spMkLst>
            <pc:docMk/>
            <pc:sldMk cId="538504055" sldId="756"/>
            <ac:spMk id="13" creationId="{00000000-0000-0000-0000-000000000000}"/>
          </ac:spMkLst>
        </pc:spChg>
        <pc:picChg chg="add del mod">
          <ac:chgData name="Chrystelle Matte-Richer" userId="fda13d3e-e297-4a2d-9d4d-50906fa69f9b" providerId="ADAL" clId="{8B273396-5AB8-44D4-9B41-5A1D73F37F4C}" dt="2022-05-27T12:48:31.195" v="1252"/>
          <ac:picMkLst>
            <pc:docMk/>
            <pc:sldMk cId="538504055" sldId="756"/>
            <ac:picMk id="14" creationId="{C0BB9DF9-1730-FDF0-F88B-811C5100B03D}"/>
          </ac:picMkLst>
        </pc:picChg>
      </pc:sldChg>
      <pc:sldChg chg="addSp delSp modSp mod">
        <pc:chgData name="Chrystelle Matte-Richer" userId="fda13d3e-e297-4a2d-9d4d-50906fa69f9b" providerId="ADAL" clId="{8B273396-5AB8-44D4-9B41-5A1D73F37F4C}" dt="2022-05-27T12:26:16.902" v="249" actId="20577"/>
        <pc:sldMkLst>
          <pc:docMk/>
          <pc:sldMk cId="4147200114" sldId="761"/>
        </pc:sldMkLst>
        <pc:spChg chg="add mod">
          <ac:chgData name="Chrystelle Matte-Richer" userId="fda13d3e-e297-4a2d-9d4d-50906fa69f9b" providerId="ADAL" clId="{8B273396-5AB8-44D4-9B41-5A1D73F37F4C}" dt="2022-05-27T12:26:16.902" v="249" actId="20577"/>
          <ac:spMkLst>
            <pc:docMk/>
            <pc:sldMk cId="4147200114" sldId="761"/>
            <ac:spMk id="6" creationId="{DEA18253-BE38-06AF-2327-61C9F70E1D95}"/>
          </ac:spMkLst>
        </pc:spChg>
        <pc:spChg chg="del">
          <ac:chgData name="Chrystelle Matte-Richer" userId="fda13d3e-e297-4a2d-9d4d-50906fa69f9b" providerId="ADAL" clId="{8B273396-5AB8-44D4-9B41-5A1D73F37F4C}" dt="2022-05-27T12:19:48.654" v="0" actId="478"/>
          <ac:spMkLst>
            <pc:docMk/>
            <pc:sldMk cId="4147200114" sldId="761"/>
            <ac:spMk id="28" creationId="{00000000-0000-0000-0000-000000000000}"/>
          </ac:spMkLst>
        </pc:spChg>
        <pc:spChg chg="mod">
          <ac:chgData name="Chrystelle Matte-Richer" userId="fda13d3e-e297-4a2d-9d4d-50906fa69f9b" providerId="ADAL" clId="{8B273396-5AB8-44D4-9B41-5A1D73F37F4C}" dt="2022-05-27T12:26:06.042" v="244" actId="255"/>
          <ac:spMkLst>
            <pc:docMk/>
            <pc:sldMk cId="4147200114" sldId="761"/>
            <ac:spMk id="4115" creationId="{00000000-0000-0000-0000-000000000000}"/>
          </ac:spMkLst>
        </pc:spChg>
        <pc:picChg chg="mod">
          <ac:chgData name="Chrystelle Matte-Richer" userId="fda13d3e-e297-4a2d-9d4d-50906fa69f9b" providerId="ADAL" clId="{8B273396-5AB8-44D4-9B41-5A1D73F37F4C}" dt="2022-05-27T12:26:09.371" v="245" actId="1076"/>
          <ac:picMkLst>
            <pc:docMk/>
            <pc:sldMk cId="4147200114" sldId="761"/>
            <ac:picMk id="29" creationId="{00000000-0000-0000-0000-000000000000}"/>
          </ac:picMkLst>
        </pc:picChg>
      </pc:sldChg>
      <pc:sldChg chg="addSp delSp modSp add mod delCm modNotesTx">
        <pc:chgData name="Chrystelle Matte-Richer" userId="fda13d3e-e297-4a2d-9d4d-50906fa69f9b" providerId="ADAL" clId="{8B273396-5AB8-44D4-9B41-5A1D73F37F4C}" dt="2022-05-27T12:48:23.849" v="1250"/>
        <pc:sldMkLst>
          <pc:docMk/>
          <pc:sldMk cId="2538904308" sldId="762"/>
        </pc:sldMkLst>
        <pc:spChg chg="mod">
          <ac:chgData name="Chrystelle Matte-Richer" userId="fda13d3e-e297-4a2d-9d4d-50906fa69f9b" providerId="ADAL" clId="{8B273396-5AB8-44D4-9B41-5A1D73F37F4C}" dt="2022-05-27T12:20:39.399" v="31" actId="20577"/>
          <ac:spMkLst>
            <pc:docMk/>
            <pc:sldMk cId="2538904308" sldId="762"/>
            <ac:spMk id="2" creationId="{C978ABFF-640C-4FBF-A5BA-1630BFAEAF33}"/>
          </ac:spMkLst>
        </pc:spChg>
        <pc:spChg chg="mod">
          <ac:chgData name="Chrystelle Matte-Richer" userId="fda13d3e-e297-4a2d-9d4d-50906fa69f9b" providerId="ADAL" clId="{8B273396-5AB8-44D4-9B41-5A1D73F37F4C}" dt="2022-05-27T12:32:07.753" v="774" actId="20577"/>
          <ac:spMkLst>
            <pc:docMk/>
            <pc:sldMk cId="2538904308" sldId="762"/>
            <ac:spMk id="3" creationId="{C6A9482D-9943-4D6D-98AA-15A518B90DD8}"/>
          </ac:spMkLst>
        </pc:spChg>
        <pc:picChg chg="add del mod">
          <ac:chgData name="Chrystelle Matte-Richer" userId="fda13d3e-e297-4a2d-9d4d-50906fa69f9b" providerId="ADAL" clId="{8B273396-5AB8-44D4-9B41-5A1D73F37F4C}" dt="2022-05-27T12:48:23.849" v="1250"/>
          <ac:picMkLst>
            <pc:docMk/>
            <pc:sldMk cId="2538904308" sldId="762"/>
            <ac:picMk id="5" creationId="{60B6D198-1895-A221-F107-CE6083111698}"/>
          </ac:picMkLst>
        </pc:picChg>
      </pc:sldChg>
      <pc:sldChg chg="add del">
        <pc:chgData name="Chrystelle Matte-Richer" userId="fda13d3e-e297-4a2d-9d4d-50906fa69f9b" providerId="ADAL" clId="{8B273396-5AB8-44D4-9B41-5A1D73F37F4C}" dt="2022-05-27T12:24:26.305" v="162"/>
        <pc:sldMkLst>
          <pc:docMk/>
          <pc:sldMk cId="2907699712" sldId="763"/>
        </pc:sldMkLst>
      </pc:sldChg>
      <pc:sldChg chg="addSp delSp modSp add mod addCm delCm modNotesTx">
        <pc:chgData name="Chrystelle Matte-Richer" userId="fda13d3e-e297-4a2d-9d4d-50906fa69f9b" providerId="ADAL" clId="{8B273396-5AB8-44D4-9B41-5A1D73F37F4C}" dt="2022-05-27T12:45:38.236" v="1244" actId="20577"/>
        <pc:sldMkLst>
          <pc:docMk/>
          <pc:sldMk cId="3313117385" sldId="763"/>
        </pc:sldMkLst>
        <pc:spChg chg="mod">
          <ac:chgData name="Chrystelle Matte-Richer" userId="fda13d3e-e297-4a2d-9d4d-50906fa69f9b" providerId="ADAL" clId="{8B273396-5AB8-44D4-9B41-5A1D73F37F4C}" dt="2022-05-27T12:44:41.844" v="1240" actId="1076"/>
          <ac:spMkLst>
            <pc:docMk/>
            <pc:sldMk cId="3313117385" sldId="763"/>
            <ac:spMk id="2" creationId="{C978ABFF-640C-4FBF-A5BA-1630BFAEAF33}"/>
          </ac:spMkLst>
        </pc:spChg>
        <pc:spChg chg="mod">
          <ac:chgData name="Chrystelle Matte-Richer" userId="fda13d3e-e297-4a2d-9d4d-50906fa69f9b" providerId="ADAL" clId="{8B273396-5AB8-44D4-9B41-5A1D73F37F4C}" dt="2022-05-27T12:44:28.926" v="1231" actId="20577"/>
          <ac:spMkLst>
            <pc:docMk/>
            <pc:sldMk cId="3313117385" sldId="763"/>
            <ac:spMk id="3" creationId="{C6A9482D-9943-4D6D-98AA-15A518B90DD8}"/>
          </ac:spMkLst>
        </pc:spChg>
        <pc:picChg chg="add del mod modCrop">
          <ac:chgData name="Chrystelle Matte-Richer" userId="fda13d3e-e297-4a2d-9d4d-50906fa69f9b" providerId="ADAL" clId="{8B273396-5AB8-44D4-9B41-5A1D73F37F4C}" dt="2022-05-27T12:41:51.595" v="842" actId="22"/>
          <ac:picMkLst>
            <pc:docMk/>
            <pc:sldMk cId="3313117385" sldId="763"/>
            <ac:picMk id="5" creationId="{D13C263A-D053-87F4-864C-E690860DE86B}"/>
          </ac:picMkLst>
        </pc:picChg>
        <pc:picChg chg="add mod">
          <ac:chgData name="Chrystelle Matte-Richer" userId="fda13d3e-e297-4a2d-9d4d-50906fa69f9b" providerId="ADAL" clId="{8B273396-5AB8-44D4-9B41-5A1D73F37F4C}" dt="2022-05-27T12:44:50.288" v="1243" actId="1076"/>
          <ac:picMkLst>
            <pc:docMk/>
            <pc:sldMk cId="3313117385" sldId="763"/>
            <ac:picMk id="7" creationId="{3EC976B7-9469-E945-3CCB-B8AE4782C280}"/>
          </ac:picMkLst>
        </pc:picChg>
      </pc:sldChg>
      <pc:sldChg chg="modSp add mod modNotesTx">
        <pc:chgData name="Chrystelle Matte-Richer" userId="fda13d3e-e297-4a2d-9d4d-50906fa69f9b" providerId="ADAL" clId="{8B273396-5AB8-44D4-9B41-5A1D73F37F4C}" dt="2022-05-27T14:26:07.364" v="2738" actId="313"/>
        <pc:sldMkLst>
          <pc:docMk/>
          <pc:sldMk cId="1818389800" sldId="764"/>
        </pc:sldMkLst>
        <pc:spChg chg="mod">
          <ac:chgData name="Chrystelle Matte-Richer" userId="fda13d3e-e297-4a2d-9d4d-50906fa69f9b" providerId="ADAL" clId="{8B273396-5AB8-44D4-9B41-5A1D73F37F4C}" dt="2022-05-27T13:16:34.468" v="1384"/>
          <ac:spMkLst>
            <pc:docMk/>
            <pc:sldMk cId="1818389800" sldId="764"/>
            <ac:spMk id="2" creationId="{C978ABFF-640C-4FBF-A5BA-1630BFAEAF33}"/>
          </ac:spMkLst>
        </pc:spChg>
        <pc:spChg chg="mod">
          <ac:chgData name="Chrystelle Matte-Richer" userId="fda13d3e-e297-4a2d-9d4d-50906fa69f9b" providerId="ADAL" clId="{8B273396-5AB8-44D4-9B41-5A1D73F37F4C}" dt="2022-05-27T14:01:13.844" v="2347" actId="313"/>
          <ac:spMkLst>
            <pc:docMk/>
            <pc:sldMk cId="1818389800" sldId="764"/>
            <ac:spMk id="3" creationId="{C6A9482D-9943-4D6D-98AA-15A518B90DD8}"/>
          </ac:spMkLst>
        </pc:spChg>
      </pc:sldChg>
    </pc:docChg>
  </pc:docChgLst>
  <pc:docChgLst>
    <pc:chgData name="Élodie Basque" userId="42a24e3a-7709-40ad-8e66-324a83643b81" providerId="ADAL" clId="{B12A6B1E-034F-4931-9519-A64D34EB3EA2}"/>
    <pc:docChg chg="undo custSel modSld">
      <pc:chgData name="Élodie Basque" userId="42a24e3a-7709-40ad-8e66-324a83643b81" providerId="ADAL" clId="{B12A6B1E-034F-4931-9519-A64D34EB3EA2}" dt="2022-06-08T12:37:13.199" v="12" actId="20577"/>
      <pc:docMkLst>
        <pc:docMk/>
      </pc:docMkLst>
      <pc:sldChg chg="modSp mod">
        <pc:chgData name="Élodie Basque" userId="42a24e3a-7709-40ad-8e66-324a83643b81" providerId="ADAL" clId="{B12A6B1E-034F-4931-9519-A64D34EB3EA2}" dt="2022-06-08T12:33:44.888" v="0" actId="20577"/>
        <pc:sldMkLst>
          <pc:docMk/>
          <pc:sldMk cId="2265621652" sldId="261"/>
        </pc:sldMkLst>
        <pc:spChg chg="mod">
          <ac:chgData name="Élodie Basque" userId="42a24e3a-7709-40ad-8e66-324a83643b81" providerId="ADAL" clId="{B12A6B1E-034F-4931-9519-A64D34EB3EA2}" dt="2022-06-08T12:33:44.888" v="0" actId="20577"/>
          <ac:spMkLst>
            <pc:docMk/>
            <pc:sldMk cId="2265621652" sldId="261"/>
            <ac:spMk id="3" creationId="{C6A9482D-9943-4D6D-98AA-15A518B90DD8}"/>
          </ac:spMkLst>
        </pc:spChg>
      </pc:sldChg>
      <pc:sldChg chg="modSp mod addCm">
        <pc:chgData name="Élodie Basque" userId="42a24e3a-7709-40ad-8e66-324a83643b81" providerId="ADAL" clId="{B12A6B1E-034F-4931-9519-A64D34EB3EA2}" dt="2022-06-08T12:36:45.520" v="11"/>
        <pc:sldMkLst>
          <pc:docMk/>
          <pc:sldMk cId="4147200114" sldId="761"/>
        </pc:sldMkLst>
        <pc:picChg chg="mod">
          <ac:chgData name="Élodie Basque" userId="42a24e3a-7709-40ad-8e66-324a83643b81" providerId="ADAL" clId="{B12A6B1E-034F-4931-9519-A64D34EB3EA2}" dt="2022-06-08T12:36:31.053" v="10" actId="1076"/>
          <ac:picMkLst>
            <pc:docMk/>
            <pc:sldMk cId="4147200114" sldId="761"/>
            <ac:picMk id="29" creationId="{00000000-0000-0000-0000-000000000000}"/>
          </ac:picMkLst>
        </pc:picChg>
      </pc:sldChg>
      <pc:sldChg chg="modSp mod">
        <pc:chgData name="Élodie Basque" userId="42a24e3a-7709-40ad-8e66-324a83643b81" providerId="ADAL" clId="{B12A6B1E-034F-4931-9519-A64D34EB3EA2}" dt="2022-06-08T12:37:13.199" v="12" actId="20577"/>
        <pc:sldMkLst>
          <pc:docMk/>
          <pc:sldMk cId="2538904308" sldId="762"/>
        </pc:sldMkLst>
        <pc:spChg chg="mod">
          <ac:chgData name="Élodie Basque" userId="42a24e3a-7709-40ad-8e66-324a83643b81" providerId="ADAL" clId="{B12A6B1E-034F-4931-9519-A64D34EB3EA2}" dt="2022-06-08T12:37:13.199" v="12" actId="20577"/>
          <ac:spMkLst>
            <pc:docMk/>
            <pc:sldMk cId="2538904308" sldId="762"/>
            <ac:spMk id="3" creationId="{C6A9482D-9943-4D6D-98AA-15A518B90DD8}"/>
          </ac:spMkLst>
        </pc:spChg>
      </pc:sldChg>
      <pc:sldChg chg="modSp mod addCm">
        <pc:chgData name="Élodie Basque" userId="42a24e3a-7709-40ad-8e66-324a83643b81" providerId="ADAL" clId="{B12A6B1E-034F-4931-9519-A64D34EB3EA2}" dt="2022-06-08T12:36:11.403" v="8"/>
        <pc:sldMkLst>
          <pc:docMk/>
          <pc:sldMk cId="3313117385" sldId="763"/>
        </pc:sldMkLst>
        <pc:spChg chg="mod">
          <ac:chgData name="Élodie Basque" userId="42a24e3a-7709-40ad-8e66-324a83643b81" providerId="ADAL" clId="{B12A6B1E-034F-4931-9519-A64D34EB3EA2}" dt="2022-06-08T12:35:17.904" v="7" actId="20577"/>
          <ac:spMkLst>
            <pc:docMk/>
            <pc:sldMk cId="3313117385" sldId="763"/>
            <ac:spMk id="3" creationId="{C6A9482D-9943-4D6D-98AA-15A518B90DD8}"/>
          </ac:spMkLst>
        </pc:spChg>
      </pc:sldChg>
    </pc:docChg>
  </pc:docChgLst>
  <pc:docChgLst>
    <pc:chgData name="Chrystelle Matte-Richer" userId="fda13d3e-e297-4a2d-9d4d-50906fa69f9b" providerId="ADAL" clId="{861B68AD-C7FB-4373-97B2-51125CDCBBB2}"/>
    <pc:docChg chg="undo custSel addSld modSld">
      <pc:chgData name="Chrystelle Matte-Richer" userId="fda13d3e-e297-4a2d-9d4d-50906fa69f9b" providerId="ADAL" clId="{861B68AD-C7FB-4373-97B2-51125CDCBBB2}" dt="2022-06-02T20:10:01.421" v="11" actId="21"/>
      <pc:docMkLst>
        <pc:docMk/>
      </pc:docMkLst>
      <pc:sldChg chg="delSp modSp add modNotesTx">
        <pc:chgData name="Chrystelle Matte-Richer" userId="fda13d3e-e297-4a2d-9d4d-50906fa69f9b" providerId="ADAL" clId="{861B68AD-C7FB-4373-97B2-51125CDCBBB2}" dt="2022-06-02T20:08:30.045" v="7" actId="20577"/>
        <pc:sldMkLst>
          <pc:docMk/>
          <pc:sldMk cId="0" sldId="312"/>
        </pc:sldMkLst>
        <pc:picChg chg="del">
          <ac:chgData name="Chrystelle Matte-Richer" userId="fda13d3e-e297-4a2d-9d4d-50906fa69f9b" providerId="ADAL" clId="{861B68AD-C7FB-4373-97B2-51125CDCBBB2}" dt="2022-06-02T20:07:20.840" v="3" actId="21"/>
          <ac:picMkLst>
            <pc:docMk/>
            <pc:sldMk cId="0" sldId="312"/>
            <ac:picMk id="76802" creationId="{FE9DD6CB-5987-CEA6-8011-F2089FA23CCC}"/>
          </ac:picMkLst>
        </pc:picChg>
        <pc:picChg chg="mod">
          <ac:chgData name="Chrystelle Matte-Richer" userId="fda13d3e-e297-4a2d-9d4d-50906fa69f9b" providerId="ADAL" clId="{861B68AD-C7FB-4373-97B2-51125CDCBBB2}" dt="2022-06-02T20:07:51.570" v="6" actId="1076"/>
          <ac:picMkLst>
            <pc:docMk/>
            <pc:sldMk cId="0" sldId="312"/>
            <ac:picMk id="76803" creationId="{B9FF1EA3-A2C2-91CE-C10E-C94F580F4973}"/>
          </ac:picMkLst>
        </pc:picChg>
      </pc:sldChg>
      <pc:sldChg chg="addSp delSp modSp mod">
        <pc:chgData name="Chrystelle Matte-Richer" userId="fda13d3e-e297-4a2d-9d4d-50906fa69f9b" providerId="ADAL" clId="{861B68AD-C7FB-4373-97B2-51125CDCBBB2}" dt="2022-06-02T20:10:01.421" v="11" actId="21"/>
        <pc:sldMkLst>
          <pc:docMk/>
          <pc:sldMk cId="4147200114" sldId="761"/>
        </pc:sldMkLst>
        <pc:picChg chg="add del">
          <ac:chgData name="Chrystelle Matte-Richer" userId="fda13d3e-e297-4a2d-9d4d-50906fa69f9b" providerId="ADAL" clId="{861B68AD-C7FB-4373-97B2-51125CDCBBB2}" dt="2022-06-02T20:10:01.421" v="11" actId="21"/>
          <ac:picMkLst>
            <pc:docMk/>
            <pc:sldMk cId="4147200114" sldId="761"/>
            <ac:picMk id="29" creationId="{00000000-0000-0000-0000-000000000000}"/>
          </ac:picMkLst>
        </pc:picChg>
        <pc:picChg chg="mod">
          <ac:chgData name="Chrystelle Matte-Richer" userId="fda13d3e-e297-4a2d-9d4d-50906fa69f9b" providerId="ADAL" clId="{861B68AD-C7FB-4373-97B2-51125CDCBBB2}" dt="2022-06-02T20:10:00.625" v="10" actId="14100"/>
          <ac:picMkLst>
            <pc:docMk/>
            <pc:sldMk cId="4147200114" sldId="761"/>
            <ac:picMk id="4100" creationId="{00000000-0000-0000-0000-000000000000}"/>
          </ac:picMkLst>
        </pc:picChg>
      </pc:sldChg>
      <pc:sldChg chg="addSp delSp modSp">
        <pc:chgData name="Chrystelle Matte-Richer" userId="fda13d3e-e297-4a2d-9d4d-50906fa69f9b" providerId="ADAL" clId="{861B68AD-C7FB-4373-97B2-51125CDCBBB2}" dt="2022-06-02T20:06:55.156" v="1"/>
        <pc:sldMkLst>
          <pc:docMk/>
          <pc:sldMk cId="568832054" sldId="766"/>
        </pc:sldMkLst>
        <pc:picChg chg="add del mod">
          <ac:chgData name="Chrystelle Matte-Richer" userId="fda13d3e-e297-4a2d-9d4d-50906fa69f9b" providerId="ADAL" clId="{861B68AD-C7FB-4373-97B2-51125CDCBBB2}" dt="2022-06-02T20:06:55.156" v="1"/>
          <ac:picMkLst>
            <pc:docMk/>
            <pc:sldMk cId="568832054" sldId="766"/>
            <ac:picMk id="11" creationId="{BFD2248F-6528-48C2-B77B-0F766E9FED09}"/>
          </ac:picMkLst>
        </pc:picChg>
      </pc:sldChg>
    </pc:docChg>
  </pc:docChgLst>
  <pc:docChgLst>
    <pc:chgData name="Chrystelle Matte-Richer" userId="fda13d3e-e297-4a2d-9d4d-50906fa69f9b" providerId="ADAL" clId="{0C8E8445-A3E5-4E5E-96D4-5E62E8C85C62}"/>
    <pc:docChg chg="undo custSel addSld modSld">
      <pc:chgData name="Chrystelle Matte-Richer" userId="fda13d3e-e297-4a2d-9d4d-50906fa69f9b" providerId="ADAL" clId="{0C8E8445-A3E5-4E5E-96D4-5E62E8C85C62}" dt="2022-06-01T14:15:03.486" v="1302" actId="14100"/>
      <pc:docMkLst>
        <pc:docMk/>
      </pc:docMkLst>
      <pc:sldChg chg="modSp mod">
        <pc:chgData name="Chrystelle Matte-Richer" userId="fda13d3e-e297-4a2d-9d4d-50906fa69f9b" providerId="ADAL" clId="{0C8E8445-A3E5-4E5E-96D4-5E62E8C85C62}" dt="2022-05-27T17:12:35.898" v="1" actId="20577"/>
        <pc:sldMkLst>
          <pc:docMk/>
          <pc:sldMk cId="1073678065" sldId="257"/>
        </pc:sldMkLst>
        <pc:spChg chg="mod">
          <ac:chgData name="Chrystelle Matte-Richer" userId="fda13d3e-e297-4a2d-9d4d-50906fa69f9b" providerId="ADAL" clId="{0C8E8445-A3E5-4E5E-96D4-5E62E8C85C62}" dt="2022-05-27T17:12:35.898" v="1" actId="20577"/>
          <ac:spMkLst>
            <pc:docMk/>
            <pc:sldMk cId="1073678065" sldId="257"/>
            <ac:spMk id="5" creationId="{716F1ED8-EBB0-4F31-812A-EE5C0A118736}"/>
          </ac:spMkLst>
        </pc:spChg>
      </pc:sldChg>
      <pc:sldChg chg="modSp mod">
        <pc:chgData name="Chrystelle Matte-Richer" userId="fda13d3e-e297-4a2d-9d4d-50906fa69f9b" providerId="ADAL" clId="{0C8E8445-A3E5-4E5E-96D4-5E62E8C85C62}" dt="2022-05-31T15:22:14.899" v="100" actId="20577"/>
        <pc:sldMkLst>
          <pc:docMk/>
          <pc:sldMk cId="2280107892" sldId="258"/>
        </pc:sldMkLst>
        <pc:spChg chg="mod">
          <ac:chgData name="Chrystelle Matte-Richer" userId="fda13d3e-e297-4a2d-9d4d-50906fa69f9b" providerId="ADAL" clId="{0C8E8445-A3E5-4E5E-96D4-5E62E8C85C62}" dt="2022-05-31T15:22:14.899" v="100" actId="20577"/>
          <ac:spMkLst>
            <pc:docMk/>
            <pc:sldMk cId="2280107892" sldId="258"/>
            <ac:spMk id="26" creationId="{C482876F-9B25-4AC4-B6EC-9042E1A6CD93}"/>
          </ac:spMkLst>
        </pc:spChg>
      </pc:sldChg>
      <pc:sldChg chg="modSp mod">
        <pc:chgData name="Chrystelle Matte-Richer" userId="fda13d3e-e297-4a2d-9d4d-50906fa69f9b" providerId="ADAL" clId="{0C8E8445-A3E5-4E5E-96D4-5E62E8C85C62}" dt="2022-05-30T12:58:28.271" v="14" actId="113"/>
        <pc:sldMkLst>
          <pc:docMk/>
          <pc:sldMk cId="3415338795" sldId="259"/>
        </pc:sldMkLst>
        <pc:spChg chg="mod">
          <ac:chgData name="Chrystelle Matte-Richer" userId="fda13d3e-e297-4a2d-9d4d-50906fa69f9b" providerId="ADAL" clId="{0C8E8445-A3E5-4E5E-96D4-5E62E8C85C62}" dt="2022-05-30T12:58:28.271" v="14" actId="113"/>
          <ac:spMkLst>
            <pc:docMk/>
            <pc:sldMk cId="3415338795" sldId="259"/>
            <ac:spMk id="7" creationId="{2E536A36-E89B-4788-861B-751609BE7181}"/>
          </ac:spMkLst>
        </pc:spChg>
      </pc:sldChg>
      <pc:sldChg chg="modSp mod delCm">
        <pc:chgData name="Chrystelle Matte-Richer" userId="fda13d3e-e297-4a2d-9d4d-50906fa69f9b" providerId="ADAL" clId="{0C8E8445-A3E5-4E5E-96D4-5E62E8C85C62}" dt="2022-06-01T13:35:34.403" v="939" actId="1592"/>
        <pc:sldMkLst>
          <pc:docMk/>
          <pc:sldMk cId="2265621652" sldId="261"/>
        </pc:sldMkLst>
        <pc:spChg chg="mod">
          <ac:chgData name="Chrystelle Matte-Richer" userId="fda13d3e-e297-4a2d-9d4d-50906fa69f9b" providerId="ADAL" clId="{0C8E8445-A3E5-4E5E-96D4-5E62E8C85C62}" dt="2022-05-27T17:13:28.475" v="9" actId="790"/>
          <ac:spMkLst>
            <pc:docMk/>
            <pc:sldMk cId="2265621652" sldId="261"/>
            <ac:spMk id="2" creationId="{C978ABFF-640C-4FBF-A5BA-1630BFAEAF33}"/>
          </ac:spMkLst>
        </pc:spChg>
        <pc:spChg chg="mod">
          <ac:chgData name="Chrystelle Matte-Richer" userId="fda13d3e-e297-4a2d-9d4d-50906fa69f9b" providerId="ADAL" clId="{0C8E8445-A3E5-4E5E-96D4-5E62E8C85C62}" dt="2022-06-01T13:35:31.293" v="938" actId="5793"/>
          <ac:spMkLst>
            <pc:docMk/>
            <pc:sldMk cId="2265621652" sldId="261"/>
            <ac:spMk id="3" creationId="{C6A9482D-9943-4D6D-98AA-15A518B90DD8}"/>
          </ac:spMkLst>
        </pc:spChg>
      </pc:sldChg>
      <pc:sldChg chg="delSp modSp mod">
        <pc:chgData name="Chrystelle Matte-Richer" userId="fda13d3e-e297-4a2d-9d4d-50906fa69f9b" providerId="ADAL" clId="{0C8E8445-A3E5-4E5E-96D4-5E62E8C85C62}" dt="2022-05-27T17:13:59.368" v="12" actId="1076"/>
        <pc:sldMkLst>
          <pc:docMk/>
          <pc:sldMk cId="2361029634" sldId="752"/>
        </pc:sldMkLst>
        <pc:spChg chg="del">
          <ac:chgData name="Chrystelle Matte-Richer" userId="fda13d3e-e297-4a2d-9d4d-50906fa69f9b" providerId="ADAL" clId="{0C8E8445-A3E5-4E5E-96D4-5E62E8C85C62}" dt="2022-05-27T17:13:51.004" v="10" actId="21"/>
          <ac:spMkLst>
            <pc:docMk/>
            <pc:sldMk cId="2361029634" sldId="752"/>
            <ac:spMk id="12" creationId="{00000000-0000-0000-0000-000000000000}"/>
          </ac:spMkLst>
        </pc:spChg>
        <pc:spChg chg="mod">
          <ac:chgData name="Chrystelle Matte-Richer" userId="fda13d3e-e297-4a2d-9d4d-50906fa69f9b" providerId="ADAL" clId="{0C8E8445-A3E5-4E5E-96D4-5E62E8C85C62}" dt="2022-05-27T17:13:59.368" v="12" actId="1076"/>
          <ac:spMkLst>
            <pc:docMk/>
            <pc:sldMk cId="2361029634" sldId="752"/>
            <ac:spMk id="122883" creationId="{00000000-0000-0000-0000-000000000000}"/>
          </ac:spMkLst>
        </pc:spChg>
      </pc:sldChg>
      <pc:sldChg chg="modSp mod">
        <pc:chgData name="Chrystelle Matte-Richer" userId="fda13d3e-e297-4a2d-9d4d-50906fa69f9b" providerId="ADAL" clId="{0C8E8445-A3E5-4E5E-96D4-5E62E8C85C62}" dt="2022-05-30T12:59:36.344" v="15" actId="1076"/>
        <pc:sldMkLst>
          <pc:docMk/>
          <pc:sldMk cId="4147200114" sldId="761"/>
        </pc:sldMkLst>
        <pc:picChg chg="mod">
          <ac:chgData name="Chrystelle Matte-Richer" userId="fda13d3e-e297-4a2d-9d4d-50906fa69f9b" providerId="ADAL" clId="{0C8E8445-A3E5-4E5E-96D4-5E62E8C85C62}" dt="2022-05-30T12:59:36.344" v="15" actId="1076"/>
          <ac:picMkLst>
            <pc:docMk/>
            <pc:sldMk cId="4147200114" sldId="761"/>
            <ac:picMk id="29" creationId="{00000000-0000-0000-0000-000000000000}"/>
          </ac:picMkLst>
        </pc:picChg>
      </pc:sldChg>
      <pc:sldChg chg="modSp mod">
        <pc:chgData name="Chrystelle Matte-Richer" userId="fda13d3e-e297-4a2d-9d4d-50906fa69f9b" providerId="ADAL" clId="{0C8E8445-A3E5-4E5E-96D4-5E62E8C85C62}" dt="2022-05-27T17:13:14.814" v="8" actId="790"/>
        <pc:sldMkLst>
          <pc:docMk/>
          <pc:sldMk cId="3313117385" sldId="763"/>
        </pc:sldMkLst>
        <pc:spChg chg="mod">
          <ac:chgData name="Chrystelle Matte-Richer" userId="fda13d3e-e297-4a2d-9d4d-50906fa69f9b" providerId="ADAL" clId="{0C8E8445-A3E5-4E5E-96D4-5E62E8C85C62}" dt="2022-05-27T17:13:14.814" v="8" actId="790"/>
          <ac:spMkLst>
            <pc:docMk/>
            <pc:sldMk cId="3313117385" sldId="763"/>
            <ac:spMk id="2" creationId="{C978ABFF-640C-4FBF-A5BA-1630BFAEAF33}"/>
          </ac:spMkLst>
        </pc:spChg>
      </pc:sldChg>
      <pc:sldChg chg="modNotesTx">
        <pc:chgData name="Chrystelle Matte-Richer" userId="fda13d3e-e297-4a2d-9d4d-50906fa69f9b" providerId="ADAL" clId="{0C8E8445-A3E5-4E5E-96D4-5E62E8C85C62}" dt="2022-05-30T13:01:58.358" v="23" actId="20577"/>
        <pc:sldMkLst>
          <pc:docMk/>
          <pc:sldMk cId="1818389800" sldId="764"/>
        </pc:sldMkLst>
      </pc:sldChg>
      <pc:sldChg chg="addSp delSp modSp add mod setBg modNotesTx">
        <pc:chgData name="Chrystelle Matte-Richer" userId="fda13d3e-e297-4a2d-9d4d-50906fa69f9b" providerId="ADAL" clId="{0C8E8445-A3E5-4E5E-96D4-5E62E8C85C62}" dt="2022-05-31T15:39:59.132" v="636" actId="1076"/>
        <pc:sldMkLst>
          <pc:docMk/>
          <pc:sldMk cId="969250608" sldId="765"/>
        </pc:sldMkLst>
        <pc:spChg chg="mod">
          <ac:chgData name="Chrystelle Matte-Richer" userId="fda13d3e-e297-4a2d-9d4d-50906fa69f9b" providerId="ADAL" clId="{0C8E8445-A3E5-4E5E-96D4-5E62E8C85C62}" dt="2022-05-31T15:38:29.278" v="563" actId="26606"/>
          <ac:spMkLst>
            <pc:docMk/>
            <pc:sldMk cId="969250608" sldId="765"/>
            <ac:spMk id="2" creationId="{C978ABFF-640C-4FBF-A5BA-1630BFAEAF33}"/>
          </ac:spMkLst>
        </pc:spChg>
        <pc:spChg chg="mod ord">
          <ac:chgData name="Chrystelle Matte-Richer" userId="fda13d3e-e297-4a2d-9d4d-50906fa69f9b" providerId="ADAL" clId="{0C8E8445-A3E5-4E5E-96D4-5E62E8C85C62}" dt="2022-05-31T15:39:59.132" v="636" actId="1076"/>
          <ac:spMkLst>
            <pc:docMk/>
            <pc:sldMk cId="969250608" sldId="765"/>
            <ac:spMk id="3" creationId="{C6A9482D-9943-4D6D-98AA-15A518B90DD8}"/>
          </ac:spMkLst>
        </pc:spChg>
        <pc:spChg chg="add mod">
          <ac:chgData name="Chrystelle Matte-Richer" userId="fda13d3e-e297-4a2d-9d4d-50906fa69f9b" providerId="ADAL" clId="{0C8E8445-A3E5-4E5E-96D4-5E62E8C85C62}" dt="2022-05-31T15:39:50.058" v="635"/>
          <ac:spMkLst>
            <pc:docMk/>
            <pc:sldMk cId="969250608" sldId="765"/>
            <ac:spMk id="4" creationId="{6B1038D2-BCB9-40FC-9D7A-B9CCD744779A}"/>
          </ac:spMkLst>
        </pc:spChg>
        <pc:spChg chg="add del">
          <ac:chgData name="Chrystelle Matte-Richer" userId="fda13d3e-e297-4a2d-9d4d-50906fa69f9b" providerId="ADAL" clId="{0C8E8445-A3E5-4E5E-96D4-5E62E8C85C62}" dt="2022-05-31T15:38:29.278" v="563" actId="26606"/>
          <ac:spMkLst>
            <pc:docMk/>
            <pc:sldMk cId="969250608" sldId="765"/>
            <ac:spMk id="18" creationId="{C95B82D5-A8BB-45BF-BED8-C7B206892100}"/>
          </ac:spMkLst>
        </pc:spChg>
        <pc:spChg chg="add del">
          <ac:chgData name="Chrystelle Matte-Richer" userId="fda13d3e-e297-4a2d-9d4d-50906fa69f9b" providerId="ADAL" clId="{0C8E8445-A3E5-4E5E-96D4-5E62E8C85C62}" dt="2022-05-31T15:38:29.278" v="563" actId="26606"/>
          <ac:spMkLst>
            <pc:docMk/>
            <pc:sldMk cId="969250608" sldId="765"/>
            <ac:spMk id="20" creationId="{296C61EC-FBF4-4216-BE67-6C864D30A01C}"/>
          </ac:spMkLst>
        </pc:spChg>
        <pc:picChg chg="add mod">
          <ac:chgData name="Chrystelle Matte-Richer" userId="fda13d3e-e297-4a2d-9d4d-50906fa69f9b" providerId="ADAL" clId="{0C8E8445-A3E5-4E5E-96D4-5E62E8C85C62}" dt="2022-05-31T15:38:36.037" v="564" actId="1076"/>
          <ac:picMkLst>
            <pc:docMk/>
            <pc:sldMk cId="969250608" sldId="765"/>
            <ac:picMk id="5" creationId="{D631CDE8-6CC4-406B-A595-180D435CAE91}"/>
          </ac:picMkLst>
        </pc:picChg>
        <pc:picChg chg="mod ord">
          <ac:chgData name="Chrystelle Matte-Richer" userId="fda13d3e-e297-4a2d-9d4d-50906fa69f9b" providerId="ADAL" clId="{0C8E8445-A3E5-4E5E-96D4-5E62E8C85C62}" dt="2022-05-31T15:38:29.278" v="563" actId="26606"/>
          <ac:picMkLst>
            <pc:docMk/>
            <pc:sldMk cId="969250608" sldId="765"/>
            <ac:picMk id="13" creationId="{91050439-7F2F-429C-9DF4-BBD089981B1D}"/>
          </ac:picMkLst>
        </pc:picChg>
      </pc:sldChg>
      <pc:sldChg chg="addSp delSp modSp add mod">
        <pc:chgData name="Chrystelle Matte-Richer" userId="fda13d3e-e297-4a2d-9d4d-50906fa69f9b" providerId="ADAL" clId="{0C8E8445-A3E5-4E5E-96D4-5E62E8C85C62}" dt="2022-06-01T14:08:13.580" v="1091" actId="20577"/>
        <pc:sldMkLst>
          <pc:docMk/>
          <pc:sldMk cId="568832054" sldId="766"/>
        </pc:sldMkLst>
        <pc:spChg chg="mod">
          <ac:chgData name="Chrystelle Matte-Richer" userId="fda13d3e-e297-4a2d-9d4d-50906fa69f9b" providerId="ADAL" clId="{0C8E8445-A3E5-4E5E-96D4-5E62E8C85C62}" dt="2022-06-01T13:44:54.122" v="940" actId="1076"/>
          <ac:spMkLst>
            <pc:docMk/>
            <pc:sldMk cId="568832054" sldId="766"/>
            <ac:spMk id="2" creationId="{C978ABFF-640C-4FBF-A5BA-1630BFAEAF33}"/>
          </ac:spMkLst>
        </pc:spChg>
        <pc:spChg chg="del mod">
          <ac:chgData name="Chrystelle Matte-Richer" userId="fda13d3e-e297-4a2d-9d4d-50906fa69f9b" providerId="ADAL" clId="{0C8E8445-A3E5-4E5E-96D4-5E62E8C85C62}" dt="2022-05-31T15:42:08.408" v="692" actId="21"/>
          <ac:spMkLst>
            <pc:docMk/>
            <pc:sldMk cId="568832054" sldId="766"/>
            <ac:spMk id="3" creationId="{C6A9482D-9943-4D6D-98AA-15A518B90DD8}"/>
          </ac:spMkLst>
        </pc:spChg>
        <pc:spChg chg="add mod">
          <ac:chgData name="Chrystelle Matte-Richer" userId="fda13d3e-e297-4a2d-9d4d-50906fa69f9b" providerId="ADAL" clId="{0C8E8445-A3E5-4E5E-96D4-5E62E8C85C62}" dt="2022-06-01T14:08:13.580" v="1091" actId="20577"/>
          <ac:spMkLst>
            <pc:docMk/>
            <pc:sldMk cId="568832054" sldId="766"/>
            <ac:spMk id="3" creationId="{C88E6CE4-0355-4C79-B4AB-B4A903901A59}"/>
          </ac:spMkLst>
        </pc:spChg>
        <pc:spChg chg="del mod">
          <ac:chgData name="Chrystelle Matte-Richer" userId="fda13d3e-e297-4a2d-9d4d-50906fa69f9b" providerId="ADAL" clId="{0C8E8445-A3E5-4E5E-96D4-5E62E8C85C62}" dt="2022-05-31T15:42:08.412" v="694"/>
          <ac:spMkLst>
            <pc:docMk/>
            <pc:sldMk cId="568832054" sldId="766"/>
            <ac:spMk id="4" creationId="{6B1038D2-BCB9-40FC-9D7A-B9CCD744779A}"/>
          </ac:spMkLst>
        </pc:spChg>
        <pc:spChg chg="add del mod">
          <ac:chgData name="Chrystelle Matte-Richer" userId="fda13d3e-e297-4a2d-9d4d-50906fa69f9b" providerId="ADAL" clId="{0C8E8445-A3E5-4E5E-96D4-5E62E8C85C62}" dt="2022-05-31T15:42:13.214" v="695" actId="21"/>
          <ac:spMkLst>
            <pc:docMk/>
            <pc:sldMk cId="568832054" sldId="766"/>
            <ac:spMk id="7" creationId="{0CF4496D-DD8D-4A1E-9093-93FF9DDC709C}"/>
          </ac:spMkLst>
        </pc:spChg>
        <pc:spChg chg="add mod">
          <ac:chgData name="Chrystelle Matte-Richer" userId="fda13d3e-e297-4a2d-9d4d-50906fa69f9b" providerId="ADAL" clId="{0C8E8445-A3E5-4E5E-96D4-5E62E8C85C62}" dt="2022-05-31T15:45:22.151" v="718" actId="207"/>
          <ac:spMkLst>
            <pc:docMk/>
            <pc:sldMk cId="568832054" sldId="766"/>
            <ac:spMk id="8" creationId="{EC996FDC-3B0D-4292-82A4-A48E8D825074}"/>
          </ac:spMkLst>
        </pc:spChg>
        <pc:spChg chg="add del mod">
          <ac:chgData name="Chrystelle Matte-Richer" userId="fda13d3e-e297-4a2d-9d4d-50906fa69f9b" providerId="ADAL" clId="{0C8E8445-A3E5-4E5E-96D4-5E62E8C85C62}" dt="2022-05-31T15:47:24.093" v="731"/>
          <ac:spMkLst>
            <pc:docMk/>
            <pc:sldMk cId="568832054" sldId="766"/>
            <ac:spMk id="11" creationId="{AF2D9140-6F56-4E1B-9A29-0ADBCA80A14B}"/>
          </ac:spMkLst>
        </pc:spChg>
        <pc:spChg chg="add del mod">
          <ac:chgData name="Chrystelle Matte-Richer" userId="fda13d3e-e297-4a2d-9d4d-50906fa69f9b" providerId="ADAL" clId="{0C8E8445-A3E5-4E5E-96D4-5E62E8C85C62}" dt="2022-05-31T15:44:15.666" v="712" actId="478"/>
          <ac:spMkLst>
            <pc:docMk/>
            <pc:sldMk cId="568832054" sldId="766"/>
            <ac:spMk id="12" creationId="{282B8FF9-0596-4DB0-B231-13D9CAC01BB3}"/>
          </ac:spMkLst>
        </pc:spChg>
        <pc:spChg chg="add mod">
          <ac:chgData name="Chrystelle Matte-Richer" userId="fda13d3e-e297-4a2d-9d4d-50906fa69f9b" providerId="ADAL" clId="{0C8E8445-A3E5-4E5E-96D4-5E62E8C85C62}" dt="2022-05-31T15:45:38.661" v="720" actId="1076"/>
          <ac:spMkLst>
            <pc:docMk/>
            <pc:sldMk cId="568832054" sldId="766"/>
            <ac:spMk id="14" creationId="{A768693C-F99D-43A2-B9B4-282B949C8EFE}"/>
          </ac:spMkLst>
        </pc:spChg>
        <pc:spChg chg="add del mod">
          <ac:chgData name="Chrystelle Matte-Richer" userId="fda13d3e-e297-4a2d-9d4d-50906fa69f9b" providerId="ADAL" clId="{0C8E8445-A3E5-4E5E-96D4-5E62E8C85C62}" dt="2022-05-31T15:47:24.091" v="729"/>
          <ac:spMkLst>
            <pc:docMk/>
            <pc:sldMk cId="568832054" sldId="766"/>
            <ac:spMk id="15" creationId="{9164DCC1-A837-4DEF-B390-AE059678F653}"/>
          </ac:spMkLst>
        </pc:spChg>
        <pc:spChg chg="add mod">
          <ac:chgData name="Chrystelle Matte-Richer" userId="fda13d3e-e297-4a2d-9d4d-50906fa69f9b" providerId="ADAL" clId="{0C8E8445-A3E5-4E5E-96D4-5E62E8C85C62}" dt="2022-05-31T15:47:55.773" v="778" actId="20577"/>
          <ac:spMkLst>
            <pc:docMk/>
            <pc:sldMk cId="568832054" sldId="766"/>
            <ac:spMk id="16" creationId="{517FF7C8-ECC0-49FB-B48C-4CEA4738F891}"/>
          </ac:spMkLst>
        </pc:spChg>
        <pc:spChg chg="add mod">
          <ac:chgData name="Chrystelle Matte-Richer" userId="fda13d3e-e297-4a2d-9d4d-50906fa69f9b" providerId="ADAL" clId="{0C8E8445-A3E5-4E5E-96D4-5E62E8C85C62}" dt="2022-05-31T15:48:53.682" v="847" actId="1076"/>
          <ac:spMkLst>
            <pc:docMk/>
            <pc:sldMk cId="568832054" sldId="766"/>
            <ac:spMk id="17" creationId="{2FD7BEE8-DEDF-4A0C-80A8-9638D72AA12E}"/>
          </ac:spMkLst>
        </pc:spChg>
        <pc:picChg chg="del">
          <ac:chgData name="Chrystelle Matte-Richer" userId="fda13d3e-e297-4a2d-9d4d-50906fa69f9b" providerId="ADAL" clId="{0C8E8445-A3E5-4E5E-96D4-5E62E8C85C62}" dt="2022-05-31T15:41:50.466" v="687" actId="478"/>
          <ac:picMkLst>
            <pc:docMk/>
            <pc:sldMk cId="568832054" sldId="766"/>
            <ac:picMk id="5" creationId="{D631CDE8-6CC4-406B-A595-180D435CAE91}"/>
          </ac:picMkLst>
        </pc:picChg>
        <pc:picChg chg="add mod">
          <ac:chgData name="Chrystelle Matte-Richer" userId="fda13d3e-e297-4a2d-9d4d-50906fa69f9b" providerId="ADAL" clId="{0C8E8445-A3E5-4E5E-96D4-5E62E8C85C62}" dt="2022-05-31T15:43:05.408" v="702" actId="1076"/>
          <ac:picMkLst>
            <pc:docMk/>
            <pc:sldMk cId="568832054" sldId="766"/>
            <ac:picMk id="9" creationId="{C25387BF-A428-4025-8889-C68DECF1A5F7}"/>
          </ac:picMkLst>
        </pc:picChg>
        <pc:picChg chg="add mod">
          <ac:chgData name="Chrystelle Matte-Richer" userId="fda13d3e-e297-4a2d-9d4d-50906fa69f9b" providerId="ADAL" clId="{0C8E8445-A3E5-4E5E-96D4-5E62E8C85C62}" dt="2022-05-31T15:43:07.392" v="703" actId="1076"/>
          <ac:picMkLst>
            <pc:docMk/>
            <pc:sldMk cId="568832054" sldId="766"/>
            <ac:picMk id="10" creationId="{2C783E2F-DB07-4D62-97FE-80EB02F8BECF}"/>
          </ac:picMkLst>
        </pc:picChg>
      </pc:sldChg>
      <pc:sldChg chg="addSp delSp modSp add mod">
        <pc:chgData name="Chrystelle Matte-Richer" userId="fda13d3e-e297-4a2d-9d4d-50906fa69f9b" providerId="ADAL" clId="{0C8E8445-A3E5-4E5E-96D4-5E62E8C85C62}" dt="2022-06-01T14:15:03.486" v="1302" actId="14100"/>
        <pc:sldMkLst>
          <pc:docMk/>
          <pc:sldMk cId="2417541798" sldId="767"/>
        </pc:sldMkLst>
        <pc:spChg chg="mod">
          <ac:chgData name="Chrystelle Matte-Richer" userId="fda13d3e-e297-4a2d-9d4d-50906fa69f9b" providerId="ADAL" clId="{0C8E8445-A3E5-4E5E-96D4-5E62E8C85C62}" dt="2022-05-31T19:28:11.024" v="933" actId="1076"/>
          <ac:spMkLst>
            <pc:docMk/>
            <pc:sldMk cId="2417541798" sldId="767"/>
            <ac:spMk id="2" creationId="{C978ABFF-640C-4FBF-A5BA-1630BFAEAF33}"/>
          </ac:spMkLst>
        </pc:spChg>
        <pc:spChg chg="add mod">
          <ac:chgData name="Chrystelle Matte-Richer" userId="fda13d3e-e297-4a2d-9d4d-50906fa69f9b" providerId="ADAL" clId="{0C8E8445-A3E5-4E5E-96D4-5E62E8C85C62}" dt="2022-06-01T14:14:14.602" v="1295" actId="20577"/>
          <ac:spMkLst>
            <pc:docMk/>
            <pc:sldMk cId="2417541798" sldId="767"/>
            <ac:spMk id="3" creationId="{52ED95D3-8340-4F25-956F-D925BC01B456}"/>
          </ac:spMkLst>
        </pc:spChg>
        <pc:spChg chg="del">
          <ac:chgData name="Chrystelle Matte-Richer" userId="fda13d3e-e297-4a2d-9d4d-50906fa69f9b" providerId="ADAL" clId="{0C8E8445-A3E5-4E5E-96D4-5E62E8C85C62}" dt="2022-05-31T19:04:17.247" v="850" actId="21"/>
          <ac:spMkLst>
            <pc:docMk/>
            <pc:sldMk cId="2417541798" sldId="767"/>
            <ac:spMk id="3" creationId="{C6A9482D-9943-4D6D-98AA-15A518B90DD8}"/>
          </ac:spMkLst>
        </pc:spChg>
        <pc:spChg chg="del">
          <ac:chgData name="Chrystelle Matte-Richer" userId="fda13d3e-e297-4a2d-9d4d-50906fa69f9b" providerId="ADAL" clId="{0C8E8445-A3E5-4E5E-96D4-5E62E8C85C62}" dt="2022-05-31T19:04:27.386" v="852" actId="21"/>
          <ac:spMkLst>
            <pc:docMk/>
            <pc:sldMk cId="2417541798" sldId="767"/>
            <ac:spMk id="4" creationId="{6B1038D2-BCB9-40FC-9D7A-B9CCD744779A}"/>
          </ac:spMkLst>
        </pc:spChg>
        <pc:spChg chg="add del mod">
          <ac:chgData name="Chrystelle Matte-Richer" userId="fda13d3e-e297-4a2d-9d4d-50906fa69f9b" providerId="ADAL" clId="{0C8E8445-A3E5-4E5E-96D4-5E62E8C85C62}" dt="2022-05-31T19:04:22.190" v="851" actId="21"/>
          <ac:spMkLst>
            <pc:docMk/>
            <pc:sldMk cId="2417541798" sldId="767"/>
            <ac:spMk id="7" creationId="{E3FB0C91-4412-433F-8DE6-5345090B64C0}"/>
          </ac:spMkLst>
        </pc:spChg>
        <pc:spChg chg="add del mod">
          <ac:chgData name="Chrystelle Matte-Richer" userId="fda13d3e-e297-4a2d-9d4d-50906fa69f9b" providerId="ADAL" clId="{0C8E8445-A3E5-4E5E-96D4-5E62E8C85C62}" dt="2022-06-01T14:13:38.252" v="1285"/>
          <ac:spMkLst>
            <pc:docMk/>
            <pc:sldMk cId="2417541798" sldId="767"/>
            <ac:spMk id="8" creationId="{D32DCBF5-B6BD-4EA9-A4AD-6232F26BEA91}"/>
          </ac:spMkLst>
        </pc:spChg>
        <pc:picChg chg="del">
          <ac:chgData name="Chrystelle Matte-Richer" userId="fda13d3e-e297-4a2d-9d4d-50906fa69f9b" providerId="ADAL" clId="{0C8E8445-A3E5-4E5E-96D4-5E62E8C85C62}" dt="2022-05-31T19:04:05.334" v="849" actId="478"/>
          <ac:picMkLst>
            <pc:docMk/>
            <pc:sldMk cId="2417541798" sldId="767"/>
            <ac:picMk id="5" creationId="{D631CDE8-6CC4-406B-A595-180D435CAE91}"/>
          </ac:picMkLst>
        </pc:picChg>
        <pc:picChg chg="add mod">
          <ac:chgData name="Chrystelle Matte-Richer" userId="fda13d3e-e297-4a2d-9d4d-50906fa69f9b" providerId="ADAL" clId="{0C8E8445-A3E5-4E5E-96D4-5E62E8C85C62}" dt="2022-06-01T14:15:03.486" v="1302" actId="14100"/>
          <ac:picMkLst>
            <pc:docMk/>
            <pc:sldMk cId="2417541798" sldId="767"/>
            <ac:picMk id="9" creationId="{868F66F2-A5AA-4B68-9293-1570463535E2}"/>
          </ac:picMkLst>
        </pc:picChg>
        <pc:picChg chg="add mod">
          <ac:chgData name="Chrystelle Matte-Richer" userId="fda13d3e-e297-4a2d-9d4d-50906fa69f9b" providerId="ADAL" clId="{0C8E8445-A3E5-4E5E-96D4-5E62E8C85C62}" dt="2022-06-01T14:14:54.332" v="1300" actId="14100"/>
          <ac:picMkLst>
            <pc:docMk/>
            <pc:sldMk cId="2417541798" sldId="767"/>
            <ac:picMk id="10" creationId="{BAD117EF-C288-4319-934E-C9441FB61F8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E3B8CE-25DF-41D3-B302-45A9FE63DA68}" type="datetimeFigureOut">
              <a:rPr lang="fr-CA" smtClean="0"/>
              <a:t>2022-06-14</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1C2DFE-666C-4E84-9D21-74363014EBE0}" type="slidenum">
              <a:rPr lang="fr-CA" smtClean="0"/>
              <a:t>‹N°›</a:t>
            </a:fld>
            <a:endParaRPr lang="fr-CA"/>
          </a:p>
        </p:txBody>
      </p:sp>
    </p:spTree>
    <p:extLst>
      <p:ext uri="{BB962C8B-B14F-4D97-AF65-F5344CB8AC3E}">
        <p14:creationId xmlns:p14="http://schemas.microsoft.com/office/powerpoint/2010/main" val="189259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1</a:t>
            </a:fld>
            <a:endParaRPr lang="fr-CA"/>
          </a:p>
        </p:txBody>
      </p:sp>
    </p:spTree>
    <p:extLst>
      <p:ext uri="{BB962C8B-B14F-4D97-AF65-F5344CB8AC3E}">
        <p14:creationId xmlns:p14="http://schemas.microsoft.com/office/powerpoint/2010/main" val="3611959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Ouverture : Si la pente de votre rive est inférieure à 30%, un maximum de 3 ouvertures totalisant au maximum 5 mètres de largeur est permis.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a:t>Si votre pente est supérieure à 30%, il vous est possible d’élaguer ou d’émonder une ouverture de 5 mètres et d’aménager un sentier ou un escalier pour accéder au plan d’eau.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11</a:t>
            </a:fld>
            <a:endParaRPr lang="fr-CA"/>
          </a:p>
        </p:txBody>
      </p:sp>
    </p:spTree>
    <p:extLst>
      <p:ext uri="{BB962C8B-B14F-4D97-AF65-F5344CB8AC3E}">
        <p14:creationId xmlns:p14="http://schemas.microsoft.com/office/powerpoint/2010/main" val="567766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12</a:t>
            </a:fld>
            <a:endParaRPr lang="fr-CA"/>
          </a:p>
        </p:txBody>
      </p:sp>
    </p:spTree>
    <p:extLst>
      <p:ext uri="{BB962C8B-B14F-4D97-AF65-F5344CB8AC3E}">
        <p14:creationId xmlns:p14="http://schemas.microsoft.com/office/powerpoint/2010/main" val="448714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13</a:t>
            </a:fld>
            <a:endParaRPr lang="fr-CA"/>
          </a:p>
        </p:txBody>
      </p:sp>
    </p:spTree>
    <p:extLst>
      <p:ext uri="{BB962C8B-B14F-4D97-AF65-F5344CB8AC3E}">
        <p14:creationId xmlns:p14="http://schemas.microsoft.com/office/powerpoint/2010/main" val="2312447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a:extLst>
              <a:ext uri="{FF2B5EF4-FFF2-40B4-BE49-F238E27FC236}">
                <a16:creationId xmlns:a16="http://schemas.microsoft.com/office/drawing/2014/main" id="{CF66CBD2-91D1-7733-AF89-0208A911EF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Espace réservé des commentaires 2">
            <a:extLst>
              <a:ext uri="{FF2B5EF4-FFF2-40B4-BE49-F238E27FC236}">
                <a16:creationId xmlns:a16="http://schemas.microsoft.com/office/drawing/2014/main" id="{AA1BE437-D051-D7FB-36DA-6355380D9A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A" altLang="fr-FR" dirty="0">
              <a:solidFill>
                <a:srgbClr val="000000"/>
              </a:solidFill>
            </a:endParaRPr>
          </a:p>
        </p:txBody>
      </p:sp>
      <p:sp>
        <p:nvSpPr>
          <p:cNvPr id="77828" name="Espace réservé du numéro de diapositive 3">
            <a:extLst>
              <a:ext uri="{FF2B5EF4-FFF2-40B4-BE49-F238E27FC236}">
                <a16:creationId xmlns:a16="http://schemas.microsoft.com/office/drawing/2014/main" id="{403578A0-B29D-61A4-9962-B10D45E33C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9A5B7B-7EF4-401E-B5DD-B0C58D66686B}" type="slidenum">
              <a:rPr lang="fr-CA" altLang="fr-FR">
                <a:latin typeface="Arial" panose="020B0604020202020204" pitchFamily="34" charset="0"/>
              </a:rPr>
              <a:pPr>
                <a:spcBef>
                  <a:spcPct val="0"/>
                </a:spcBef>
              </a:pPr>
              <a:t>14</a:t>
            </a:fld>
            <a:endParaRPr lang="fr-CA" altLang="fr-FR">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15</a:t>
            </a:fld>
            <a:endParaRPr lang="fr-CA"/>
          </a:p>
        </p:txBody>
      </p:sp>
    </p:spTree>
    <p:extLst>
      <p:ext uri="{BB962C8B-B14F-4D97-AF65-F5344CB8AC3E}">
        <p14:creationId xmlns:p14="http://schemas.microsoft.com/office/powerpoint/2010/main" val="17671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16</a:t>
            </a:fld>
            <a:endParaRPr lang="fr-CA"/>
          </a:p>
        </p:txBody>
      </p:sp>
    </p:spTree>
    <p:extLst>
      <p:ext uri="{BB962C8B-B14F-4D97-AF65-F5344CB8AC3E}">
        <p14:creationId xmlns:p14="http://schemas.microsoft.com/office/powerpoint/2010/main" val="57114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2</a:t>
            </a:fld>
            <a:endParaRPr lang="fr-CA"/>
          </a:p>
        </p:txBody>
      </p:sp>
    </p:spTree>
    <p:extLst>
      <p:ext uri="{BB962C8B-B14F-4D97-AF65-F5344CB8AC3E}">
        <p14:creationId xmlns:p14="http://schemas.microsoft.com/office/powerpoint/2010/main" val="162801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3</a:t>
            </a:fld>
            <a:endParaRPr lang="fr-CA"/>
          </a:p>
        </p:txBody>
      </p:sp>
    </p:spTree>
    <p:extLst>
      <p:ext uri="{BB962C8B-B14F-4D97-AF65-F5344CB8AC3E}">
        <p14:creationId xmlns:p14="http://schemas.microsoft.com/office/powerpoint/2010/main" val="182518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4</a:t>
            </a:fld>
            <a:endParaRPr lang="fr-CA"/>
          </a:p>
        </p:txBody>
      </p:sp>
    </p:spTree>
    <p:extLst>
      <p:ext uri="{BB962C8B-B14F-4D97-AF65-F5344CB8AC3E}">
        <p14:creationId xmlns:p14="http://schemas.microsoft.com/office/powerpoint/2010/main" val="2376665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5</a:t>
            </a:fld>
            <a:endParaRPr lang="fr-CA"/>
          </a:p>
        </p:txBody>
      </p:sp>
    </p:spTree>
    <p:extLst>
      <p:ext uri="{BB962C8B-B14F-4D97-AF65-F5344CB8AC3E}">
        <p14:creationId xmlns:p14="http://schemas.microsoft.com/office/powerpoint/2010/main" val="3003458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6</a:t>
            </a:fld>
            <a:endParaRPr lang="fr-CA"/>
          </a:p>
        </p:txBody>
      </p:sp>
    </p:spTree>
    <p:extLst>
      <p:ext uri="{BB962C8B-B14F-4D97-AF65-F5344CB8AC3E}">
        <p14:creationId xmlns:p14="http://schemas.microsoft.com/office/powerpoint/2010/main" val="451192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a:defRPr/>
            </a:pPr>
            <a:fld id="{C6163371-EEE8-48F9-BBA6-58BE071A9414}" type="slidenum">
              <a:rPr lang="fr-FR" smtClean="0"/>
              <a:pPr>
                <a:defRPr/>
              </a:pPr>
              <a:t>7</a:t>
            </a:fld>
            <a:endParaRPr lang="fr-FR"/>
          </a:p>
        </p:txBody>
      </p:sp>
    </p:spTree>
    <p:extLst>
      <p:ext uri="{BB962C8B-B14F-4D97-AF65-F5344CB8AC3E}">
        <p14:creationId xmlns:p14="http://schemas.microsoft.com/office/powerpoint/2010/main" val="1491131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7E6ACFA8-485E-4879-B10D-F28E048911E6}" type="slidenum">
              <a:rPr lang="fr-CA" smtClean="0"/>
              <a:t>8</a:t>
            </a:fld>
            <a:endParaRPr lang="fr-CA"/>
          </a:p>
        </p:txBody>
      </p:sp>
    </p:spTree>
    <p:extLst>
      <p:ext uri="{BB962C8B-B14F-4D97-AF65-F5344CB8AC3E}">
        <p14:creationId xmlns:p14="http://schemas.microsoft.com/office/powerpoint/2010/main" val="423864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21AD8FAC-FA3F-41E5-9E95-52389DD3828E}" type="slidenum">
              <a:rPr lang="fr-FR"/>
              <a:pPr/>
              <a:t>10</a:t>
            </a:fld>
            <a:endParaRPr lang="fr-F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endParaRPr lang="fr-CH"/>
          </a:p>
        </p:txBody>
      </p:sp>
    </p:spTree>
    <p:extLst>
      <p:ext uri="{BB962C8B-B14F-4D97-AF65-F5344CB8AC3E}">
        <p14:creationId xmlns:p14="http://schemas.microsoft.com/office/powerpoint/2010/main" val="295748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65604C-B36C-D190-5604-22C715FD4AE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DF1A610A-CBA4-C642-70B6-B4D199C3F4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C69945A3-015B-BF63-4934-833BDD613544}"/>
              </a:ext>
            </a:extLst>
          </p:cNvPr>
          <p:cNvSpPr>
            <a:spLocks noGrp="1"/>
          </p:cNvSpPr>
          <p:nvPr>
            <p:ph type="dt" sz="half" idx="10"/>
          </p:nvPr>
        </p:nvSpPr>
        <p:spPr/>
        <p:txBody>
          <a:bodyPr/>
          <a:lstStyle/>
          <a:p>
            <a:fld id="{A1F14010-6000-4AB0-902B-AE8EF2249EEF}" type="datetimeFigureOut">
              <a:rPr lang="fr-CA" smtClean="0"/>
              <a:t>2022-06-14</a:t>
            </a:fld>
            <a:endParaRPr lang="fr-CA"/>
          </a:p>
        </p:txBody>
      </p:sp>
      <p:sp>
        <p:nvSpPr>
          <p:cNvPr id="5" name="Espace réservé du pied de page 4">
            <a:extLst>
              <a:ext uri="{FF2B5EF4-FFF2-40B4-BE49-F238E27FC236}">
                <a16:creationId xmlns:a16="http://schemas.microsoft.com/office/drawing/2014/main" id="{DC0136B8-EC84-ED1B-B310-F3E5541FF46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08C52A6-5974-4A65-BEDC-750D890100EB}"/>
              </a:ext>
            </a:extLst>
          </p:cNvPr>
          <p:cNvSpPr>
            <a:spLocks noGrp="1"/>
          </p:cNvSpPr>
          <p:nvPr>
            <p:ph type="sldNum" sz="quarter" idx="12"/>
          </p:nvPr>
        </p:nvSpPr>
        <p:spPr/>
        <p:txBody>
          <a:bodyPr/>
          <a:lstStyle/>
          <a:p>
            <a:fld id="{C72C84F1-F02B-4316-97AC-73AB81732522}" type="slidenum">
              <a:rPr lang="fr-CA" smtClean="0"/>
              <a:t>‹N°›</a:t>
            </a:fld>
            <a:endParaRPr lang="fr-CA"/>
          </a:p>
        </p:txBody>
      </p:sp>
    </p:spTree>
    <p:extLst>
      <p:ext uri="{BB962C8B-B14F-4D97-AF65-F5344CB8AC3E}">
        <p14:creationId xmlns:p14="http://schemas.microsoft.com/office/powerpoint/2010/main" val="1096053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590511-EEBB-7A60-838C-A30009FE7AED}"/>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5E286BD-2C57-3736-18F2-BE06FF4408C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97FD520-A768-68D3-6AB9-1781FC12C136}"/>
              </a:ext>
            </a:extLst>
          </p:cNvPr>
          <p:cNvSpPr>
            <a:spLocks noGrp="1"/>
          </p:cNvSpPr>
          <p:nvPr>
            <p:ph type="dt" sz="half" idx="10"/>
          </p:nvPr>
        </p:nvSpPr>
        <p:spPr/>
        <p:txBody>
          <a:bodyPr/>
          <a:lstStyle/>
          <a:p>
            <a:fld id="{A1F14010-6000-4AB0-902B-AE8EF2249EEF}" type="datetimeFigureOut">
              <a:rPr lang="fr-CA" smtClean="0"/>
              <a:t>2022-06-14</a:t>
            </a:fld>
            <a:endParaRPr lang="fr-CA"/>
          </a:p>
        </p:txBody>
      </p:sp>
      <p:sp>
        <p:nvSpPr>
          <p:cNvPr id="5" name="Espace réservé du pied de page 4">
            <a:extLst>
              <a:ext uri="{FF2B5EF4-FFF2-40B4-BE49-F238E27FC236}">
                <a16:creationId xmlns:a16="http://schemas.microsoft.com/office/drawing/2014/main" id="{9D1510D4-0852-1812-B765-19D01BC8047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84B1ADE-EF13-898E-F1AB-C6A1114EBC83}"/>
              </a:ext>
            </a:extLst>
          </p:cNvPr>
          <p:cNvSpPr>
            <a:spLocks noGrp="1"/>
          </p:cNvSpPr>
          <p:nvPr>
            <p:ph type="sldNum" sz="quarter" idx="12"/>
          </p:nvPr>
        </p:nvSpPr>
        <p:spPr/>
        <p:txBody>
          <a:bodyPr/>
          <a:lstStyle/>
          <a:p>
            <a:fld id="{C72C84F1-F02B-4316-97AC-73AB81732522}" type="slidenum">
              <a:rPr lang="fr-CA" smtClean="0"/>
              <a:t>‹N°›</a:t>
            </a:fld>
            <a:endParaRPr lang="fr-CA"/>
          </a:p>
        </p:txBody>
      </p:sp>
    </p:spTree>
    <p:extLst>
      <p:ext uri="{BB962C8B-B14F-4D97-AF65-F5344CB8AC3E}">
        <p14:creationId xmlns:p14="http://schemas.microsoft.com/office/powerpoint/2010/main" val="4017748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C097423-FC03-8FD1-86C6-74362C48DD31}"/>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D6D2ABE-24FD-8A91-7600-30546EF7F2E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D49EB68-C5B8-80EE-8FC7-38B06263530F}"/>
              </a:ext>
            </a:extLst>
          </p:cNvPr>
          <p:cNvSpPr>
            <a:spLocks noGrp="1"/>
          </p:cNvSpPr>
          <p:nvPr>
            <p:ph type="dt" sz="half" idx="10"/>
          </p:nvPr>
        </p:nvSpPr>
        <p:spPr/>
        <p:txBody>
          <a:bodyPr/>
          <a:lstStyle/>
          <a:p>
            <a:fld id="{A1F14010-6000-4AB0-902B-AE8EF2249EEF}" type="datetimeFigureOut">
              <a:rPr lang="fr-CA" smtClean="0"/>
              <a:t>2022-06-14</a:t>
            </a:fld>
            <a:endParaRPr lang="fr-CA"/>
          </a:p>
        </p:txBody>
      </p:sp>
      <p:sp>
        <p:nvSpPr>
          <p:cNvPr id="5" name="Espace réservé du pied de page 4">
            <a:extLst>
              <a:ext uri="{FF2B5EF4-FFF2-40B4-BE49-F238E27FC236}">
                <a16:creationId xmlns:a16="http://schemas.microsoft.com/office/drawing/2014/main" id="{53000DCD-68F3-D12D-D3B5-D2A1254E682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F90CFC1-0F47-AB0E-AA30-532558853DCB}"/>
              </a:ext>
            </a:extLst>
          </p:cNvPr>
          <p:cNvSpPr>
            <a:spLocks noGrp="1"/>
          </p:cNvSpPr>
          <p:nvPr>
            <p:ph type="sldNum" sz="quarter" idx="12"/>
          </p:nvPr>
        </p:nvSpPr>
        <p:spPr/>
        <p:txBody>
          <a:bodyPr/>
          <a:lstStyle/>
          <a:p>
            <a:fld id="{C72C84F1-F02B-4316-97AC-73AB81732522}" type="slidenum">
              <a:rPr lang="fr-CA" smtClean="0"/>
              <a:t>‹N°›</a:t>
            </a:fld>
            <a:endParaRPr lang="fr-CA"/>
          </a:p>
        </p:txBody>
      </p:sp>
    </p:spTree>
    <p:extLst>
      <p:ext uri="{BB962C8B-B14F-4D97-AF65-F5344CB8AC3E}">
        <p14:creationId xmlns:p14="http://schemas.microsoft.com/office/powerpoint/2010/main" val="1345195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20C26-6C77-F9C8-37D6-570D6EC1309D}"/>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06BC497-0E10-5737-58CE-97566464914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EB8F373-C40A-C09E-DB02-EFFFD3723E82}"/>
              </a:ext>
            </a:extLst>
          </p:cNvPr>
          <p:cNvSpPr>
            <a:spLocks noGrp="1"/>
          </p:cNvSpPr>
          <p:nvPr>
            <p:ph type="dt" sz="half" idx="10"/>
          </p:nvPr>
        </p:nvSpPr>
        <p:spPr/>
        <p:txBody>
          <a:bodyPr/>
          <a:lstStyle/>
          <a:p>
            <a:fld id="{A1F14010-6000-4AB0-902B-AE8EF2249EEF}" type="datetimeFigureOut">
              <a:rPr lang="fr-CA" smtClean="0"/>
              <a:t>2022-06-14</a:t>
            </a:fld>
            <a:endParaRPr lang="fr-CA"/>
          </a:p>
        </p:txBody>
      </p:sp>
      <p:sp>
        <p:nvSpPr>
          <p:cNvPr id="5" name="Espace réservé du pied de page 4">
            <a:extLst>
              <a:ext uri="{FF2B5EF4-FFF2-40B4-BE49-F238E27FC236}">
                <a16:creationId xmlns:a16="http://schemas.microsoft.com/office/drawing/2014/main" id="{B6CC00CD-2B6C-3105-F1C9-D4A9C5FF7B0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9AA4235-2049-FDB4-8EE1-EF3DAB4933F9}"/>
              </a:ext>
            </a:extLst>
          </p:cNvPr>
          <p:cNvSpPr>
            <a:spLocks noGrp="1"/>
          </p:cNvSpPr>
          <p:nvPr>
            <p:ph type="sldNum" sz="quarter" idx="12"/>
          </p:nvPr>
        </p:nvSpPr>
        <p:spPr/>
        <p:txBody>
          <a:bodyPr/>
          <a:lstStyle/>
          <a:p>
            <a:fld id="{C72C84F1-F02B-4316-97AC-73AB81732522}" type="slidenum">
              <a:rPr lang="fr-CA" smtClean="0"/>
              <a:t>‹N°›</a:t>
            </a:fld>
            <a:endParaRPr lang="fr-CA"/>
          </a:p>
        </p:txBody>
      </p:sp>
    </p:spTree>
    <p:extLst>
      <p:ext uri="{BB962C8B-B14F-4D97-AF65-F5344CB8AC3E}">
        <p14:creationId xmlns:p14="http://schemas.microsoft.com/office/powerpoint/2010/main" val="3092939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0DA95D-2506-7A77-92AC-37BD8909E7D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7827B756-B572-125C-58A8-E67FA990C8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D47AEA1-9E84-845F-9FF4-9074341F6D3C}"/>
              </a:ext>
            </a:extLst>
          </p:cNvPr>
          <p:cNvSpPr>
            <a:spLocks noGrp="1"/>
          </p:cNvSpPr>
          <p:nvPr>
            <p:ph type="dt" sz="half" idx="10"/>
          </p:nvPr>
        </p:nvSpPr>
        <p:spPr/>
        <p:txBody>
          <a:bodyPr/>
          <a:lstStyle/>
          <a:p>
            <a:fld id="{A1F14010-6000-4AB0-902B-AE8EF2249EEF}" type="datetimeFigureOut">
              <a:rPr lang="fr-CA" smtClean="0"/>
              <a:t>2022-06-14</a:t>
            </a:fld>
            <a:endParaRPr lang="fr-CA"/>
          </a:p>
        </p:txBody>
      </p:sp>
      <p:sp>
        <p:nvSpPr>
          <p:cNvPr id="5" name="Espace réservé du pied de page 4">
            <a:extLst>
              <a:ext uri="{FF2B5EF4-FFF2-40B4-BE49-F238E27FC236}">
                <a16:creationId xmlns:a16="http://schemas.microsoft.com/office/drawing/2014/main" id="{62FE785B-85C3-A6D8-A8B5-105A2B2B6E7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D7F6973-BC7B-713B-7EE3-ED37175B90B4}"/>
              </a:ext>
            </a:extLst>
          </p:cNvPr>
          <p:cNvSpPr>
            <a:spLocks noGrp="1"/>
          </p:cNvSpPr>
          <p:nvPr>
            <p:ph type="sldNum" sz="quarter" idx="12"/>
          </p:nvPr>
        </p:nvSpPr>
        <p:spPr/>
        <p:txBody>
          <a:bodyPr/>
          <a:lstStyle/>
          <a:p>
            <a:fld id="{C72C84F1-F02B-4316-97AC-73AB81732522}" type="slidenum">
              <a:rPr lang="fr-CA" smtClean="0"/>
              <a:t>‹N°›</a:t>
            </a:fld>
            <a:endParaRPr lang="fr-CA"/>
          </a:p>
        </p:txBody>
      </p:sp>
    </p:spTree>
    <p:extLst>
      <p:ext uri="{BB962C8B-B14F-4D97-AF65-F5344CB8AC3E}">
        <p14:creationId xmlns:p14="http://schemas.microsoft.com/office/powerpoint/2010/main" val="128206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B64A27-E53D-3C55-7607-53A8FEFB04B2}"/>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2FBF5312-2C3D-43BB-1D8B-955460161AB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C010878B-C707-D025-A137-B37EF17B7A8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314219D8-08FA-BC88-BB7C-5544B8D7CB52}"/>
              </a:ext>
            </a:extLst>
          </p:cNvPr>
          <p:cNvSpPr>
            <a:spLocks noGrp="1"/>
          </p:cNvSpPr>
          <p:nvPr>
            <p:ph type="dt" sz="half" idx="10"/>
          </p:nvPr>
        </p:nvSpPr>
        <p:spPr/>
        <p:txBody>
          <a:bodyPr/>
          <a:lstStyle/>
          <a:p>
            <a:fld id="{A1F14010-6000-4AB0-902B-AE8EF2249EEF}" type="datetimeFigureOut">
              <a:rPr lang="fr-CA" smtClean="0"/>
              <a:t>2022-06-14</a:t>
            </a:fld>
            <a:endParaRPr lang="fr-CA"/>
          </a:p>
        </p:txBody>
      </p:sp>
      <p:sp>
        <p:nvSpPr>
          <p:cNvPr id="6" name="Espace réservé du pied de page 5">
            <a:extLst>
              <a:ext uri="{FF2B5EF4-FFF2-40B4-BE49-F238E27FC236}">
                <a16:creationId xmlns:a16="http://schemas.microsoft.com/office/drawing/2014/main" id="{EEBB7BCA-DA98-A393-2117-5127CD0AF82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8850D08-4470-F2D9-F516-9AA0E1849E5B}"/>
              </a:ext>
            </a:extLst>
          </p:cNvPr>
          <p:cNvSpPr>
            <a:spLocks noGrp="1"/>
          </p:cNvSpPr>
          <p:nvPr>
            <p:ph type="sldNum" sz="quarter" idx="12"/>
          </p:nvPr>
        </p:nvSpPr>
        <p:spPr/>
        <p:txBody>
          <a:bodyPr/>
          <a:lstStyle/>
          <a:p>
            <a:fld id="{C72C84F1-F02B-4316-97AC-73AB81732522}" type="slidenum">
              <a:rPr lang="fr-CA" smtClean="0"/>
              <a:t>‹N°›</a:t>
            </a:fld>
            <a:endParaRPr lang="fr-CA"/>
          </a:p>
        </p:txBody>
      </p:sp>
    </p:spTree>
    <p:extLst>
      <p:ext uri="{BB962C8B-B14F-4D97-AF65-F5344CB8AC3E}">
        <p14:creationId xmlns:p14="http://schemas.microsoft.com/office/powerpoint/2010/main" val="1921259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4E73D7-E4FB-FCA2-C785-DD241CF594D0}"/>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4FA398C-E83D-F818-619A-3DF4C63AD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34858A7-89A4-48C8-EFEB-D1E70EE2381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EAB55EF4-32BE-6DF4-17EE-4918D7781C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77EC916-6A5E-BEE3-60A3-7CB88D759A2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ACE41627-64B6-5B10-52E8-2B4B30506E35}"/>
              </a:ext>
            </a:extLst>
          </p:cNvPr>
          <p:cNvSpPr>
            <a:spLocks noGrp="1"/>
          </p:cNvSpPr>
          <p:nvPr>
            <p:ph type="dt" sz="half" idx="10"/>
          </p:nvPr>
        </p:nvSpPr>
        <p:spPr/>
        <p:txBody>
          <a:bodyPr/>
          <a:lstStyle/>
          <a:p>
            <a:fld id="{A1F14010-6000-4AB0-902B-AE8EF2249EEF}" type="datetimeFigureOut">
              <a:rPr lang="fr-CA" smtClean="0"/>
              <a:t>2022-06-14</a:t>
            </a:fld>
            <a:endParaRPr lang="fr-CA"/>
          </a:p>
        </p:txBody>
      </p:sp>
      <p:sp>
        <p:nvSpPr>
          <p:cNvPr id="8" name="Espace réservé du pied de page 7">
            <a:extLst>
              <a:ext uri="{FF2B5EF4-FFF2-40B4-BE49-F238E27FC236}">
                <a16:creationId xmlns:a16="http://schemas.microsoft.com/office/drawing/2014/main" id="{CE260350-91A4-549F-2593-EE3320B095D5}"/>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40825653-5E76-2E1F-EEB3-CC6A6213FAF4}"/>
              </a:ext>
            </a:extLst>
          </p:cNvPr>
          <p:cNvSpPr>
            <a:spLocks noGrp="1"/>
          </p:cNvSpPr>
          <p:nvPr>
            <p:ph type="sldNum" sz="quarter" idx="12"/>
          </p:nvPr>
        </p:nvSpPr>
        <p:spPr/>
        <p:txBody>
          <a:bodyPr/>
          <a:lstStyle/>
          <a:p>
            <a:fld id="{C72C84F1-F02B-4316-97AC-73AB81732522}" type="slidenum">
              <a:rPr lang="fr-CA" smtClean="0"/>
              <a:t>‹N°›</a:t>
            </a:fld>
            <a:endParaRPr lang="fr-CA"/>
          </a:p>
        </p:txBody>
      </p:sp>
    </p:spTree>
    <p:extLst>
      <p:ext uri="{BB962C8B-B14F-4D97-AF65-F5344CB8AC3E}">
        <p14:creationId xmlns:p14="http://schemas.microsoft.com/office/powerpoint/2010/main" val="174379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CA2456-4E2A-7C8B-EA48-CEBF5E4C6D88}"/>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4CB68D92-E33E-E244-D6EA-EF8889ECA322}"/>
              </a:ext>
            </a:extLst>
          </p:cNvPr>
          <p:cNvSpPr>
            <a:spLocks noGrp="1"/>
          </p:cNvSpPr>
          <p:nvPr>
            <p:ph type="dt" sz="half" idx="10"/>
          </p:nvPr>
        </p:nvSpPr>
        <p:spPr/>
        <p:txBody>
          <a:bodyPr/>
          <a:lstStyle/>
          <a:p>
            <a:fld id="{A1F14010-6000-4AB0-902B-AE8EF2249EEF}" type="datetimeFigureOut">
              <a:rPr lang="fr-CA" smtClean="0"/>
              <a:t>2022-06-14</a:t>
            </a:fld>
            <a:endParaRPr lang="fr-CA"/>
          </a:p>
        </p:txBody>
      </p:sp>
      <p:sp>
        <p:nvSpPr>
          <p:cNvPr id="4" name="Espace réservé du pied de page 3">
            <a:extLst>
              <a:ext uri="{FF2B5EF4-FFF2-40B4-BE49-F238E27FC236}">
                <a16:creationId xmlns:a16="http://schemas.microsoft.com/office/drawing/2014/main" id="{DA8F017A-9104-3664-6560-CC9DC244F122}"/>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CE1856B6-990D-CC53-C89E-5B7C6B98E0C7}"/>
              </a:ext>
            </a:extLst>
          </p:cNvPr>
          <p:cNvSpPr>
            <a:spLocks noGrp="1"/>
          </p:cNvSpPr>
          <p:nvPr>
            <p:ph type="sldNum" sz="quarter" idx="12"/>
          </p:nvPr>
        </p:nvSpPr>
        <p:spPr/>
        <p:txBody>
          <a:bodyPr/>
          <a:lstStyle/>
          <a:p>
            <a:fld id="{C72C84F1-F02B-4316-97AC-73AB81732522}" type="slidenum">
              <a:rPr lang="fr-CA" smtClean="0"/>
              <a:t>‹N°›</a:t>
            </a:fld>
            <a:endParaRPr lang="fr-CA"/>
          </a:p>
        </p:txBody>
      </p:sp>
    </p:spTree>
    <p:extLst>
      <p:ext uri="{BB962C8B-B14F-4D97-AF65-F5344CB8AC3E}">
        <p14:creationId xmlns:p14="http://schemas.microsoft.com/office/powerpoint/2010/main" val="3539074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2993DA9-5C86-47C0-35AC-A672CD5832AC}"/>
              </a:ext>
            </a:extLst>
          </p:cNvPr>
          <p:cNvSpPr>
            <a:spLocks noGrp="1"/>
          </p:cNvSpPr>
          <p:nvPr>
            <p:ph type="dt" sz="half" idx="10"/>
          </p:nvPr>
        </p:nvSpPr>
        <p:spPr/>
        <p:txBody>
          <a:bodyPr/>
          <a:lstStyle/>
          <a:p>
            <a:fld id="{A1F14010-6000-4AB0-902B-AE8EF2249EEF}" type="datetimeFigureOut">
              <a:rPr lang="fr-CA" smtClean="0"/>
              <a:t>2022-06-14</a:t>
            </a:fld>
            <a:endParaRPr lang="fr-CA"/>
          </a:p>
        </p:txBody>
      </p:sp>
      <p:sp>
        <p:nvSpPr>
          <p:cNvPr id="3" name="Espace réservé du pied de page 2">
            <a:extLst>
              <a:ext uri="{FF2B5EF4-FFF2-40B4-BE49-F238E27FC236}">
                <a16:creationId xmlns:a16="http://schemas.microsoft.com/office/drawing/2014/main" id="{7B3FF262-DD69-420F-04AF-78E50C10B426}"/>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A4BF57D6-2AD2-8193-841B-3F1BE01DB250}"/>
              </a:ext>
            </a:extLst>
          </p:cNvPr>
          <p:cNvSpPr>
            <a:spLocks noGrp="1"/>
          </p:cNvSpPr>
          <p:nvPr>
            <p:ph type="sldNum" sz="quarter" idx="12"/>
          </p:nvPr>
        </p:nvSpPr>
        <p:spPr/>
        <p:txBody>
          <a:bodyPr/>
          <a:lstStyle/>
          <a:p>
            <a:fld id="{C72C84F1-F02B-4316-97AC-73AB81732522}" type="slidenum">
              <a:rPr lang="fr-CA" smtClean="0"/>
              <a:t>‹N°›</a:t>
            </a:fld>
            <a:endParaRPr lang="fr-CA"/>
          </a:p>
        </p:txBody>
      </p:sp>
    </p:spTree>
    <p:extLst>
      <p:ext uri="{BB962C8B-B14F-4D97-AF65-F5344CB8AC3E}">
        <p14:creationId xmlns:p14="http://schemas.microsoft.com/office/powerpoint/2010/main" val="1577579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4AB6D8-FC83-8096-CB23-D935AD80E7B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A93DB40C-167D-E793-2048-EC21332EA4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C56979D9-FB95-63F6-6DDD-7BE5FABB76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B02F526-71BF-4A64-E4F9-5D566F3D836F}"/>
              </a:ext>
            </a:extLst>
          </p:cNvPr>
          <p:cNvSpPr>
            <a:spLocks noGrp="1"/>
          </p:cNvSpPr>
          <p:nvPr>
            <p:ph type="dt" sz="half" idx="10"/>
          </p:nvPr>
        </p:nvSpPr>
        <p:spPr/>
        <p:txBody>
          <a:bodyPr/>
          <a:lstStyle/>
          <a:p>
            <a:fld id="{A1F14010-6000-4AB0-902B-AE8EF2249EEF}" type="datetimeFigureOut">
              <a:rPr lang="fr-CA" smtClean="0"/>
              <a:t>2022-06-14</a:t>
            </a:fld>
            <a:endParaRPr lang="fr-CA"/>
          </a:p>
        </p:txBody>
      </p:sp>
      <p:sp>
        <p:nvSpPr>
          <p:cNvPr id="6" name="Espace réservé du pied de page 5">
            <a:extLst>
              <a:ext uri="{FF2B5EF4-FFF2-40B4-BE49-F238E27FC236}">
                <a16:creationId xmlns:a16="http://schemas.microsoft.com/office/drawing/2014/main" id="{61253183-36CE-6F0A-A1B5-C412F84CD3F5}"/>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238BFB0-51BF-683D-CEC2-A3E256E72A5B}"/>
              </a:ext>
            </a:extLst>
          </p:cNvPr>
          <p:cNvSpPr>
            <a:spLocks noGrp="1"/>
          </p:cNvSpPr>
          <p:nvPr>
            <p:ph type="sldNum" sz="quarter" idx="12"/>
          </p:nvPr>
        </p:nvSpPr>
        <p:spPr/>
        <p:txBody>
          <a:bodyPr/>
          <a:lstStyle/>
          <a:p>
            <a:fld id="{C72C84F1-F02B-4316-97AC-73AB81732522}" type="slidenum">
              <a:rPr lang="fr-CA" smtClean="0"/>
              <a:t>‹N°›</a:t>
            </a:fld>
            <a:endParaRPr lang="fr-CA"/>
          </a:p>
        </p:txBody>
      </p:sp>
    </p:spTree>
    <p:extLst>
      <p:ext uri="{BB962C8B-B14F-4D97-AF65-F5344CB8AC3E}">
        <p14:creationId xmlns:p14="http://schemas.microsoft.com/office/powerpoint/2010/main" val="3174554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04C3CA-7A52-E641-D806-31C750BA8F7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9E14B5CB-5F55-1FDB-4550-D5A2B4F149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2FF0A8F0-8A90-23B5-EBDF-424F279EA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65CFC01-68DB-400C-EE05-B5B084AE66BF}"/>
              </a:ext>
            </a:extLst>
          </p:cNvPr>
          <p:cNvSpPr>
            <a:spLocks noGrp="1"/>
          </p:cNvSpPr>
          <p:nvPr>
            <p:ph type="dt" sz="half" idx="10"/>
          </p:nvPr>
        </p:nvSpPr>
        <p:spPr/>
        <p:txBody>
          <a:bodyPr/>
          <a:lstStyle/>
          <a:p>
            <a:fld id="{A1F14010-6000-4AB0-902B-AE8EF2249EEF}" type="datetimeFigureOut">
              <a:rPr lang="fr-CA" smtClean="0"/>
              <a:t>2022-06-14</a:t>
            </a:fld>
            <a:endParaRPr lang="fr-CA"/>
          </a:p>
        </p:txBody>
      </p:sp>
      <p:sp>
        <p:nvSpPr>
          <p:cNvPr id="6" name="Espace réservé du pied de page 5">
            <a:extLst>
              <a:ext uri="{FF2B5EF4-FFF2-40B4-BE49-F238E27FC236}">
                <a16:creationId xmlns:a16="http://schemas.microsoft.com/office/drawing/2014/main" id="{DA9A5F2C-B7AA-7ADD-77F8-ECFE6F255F2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ED3705F-38FC-FD74-1D6F-1C963FCC6137}"/>
              </a:ext>
            </a:extLst>
          </p:cNvPr>
          <p:cNvSpPr>
            <a:spLocks noGrp="1"/>
          </p:cNvSpPr>
          <p:nvPr>
            <p:ph type="sldNum" sz="quarter" idx="12"/>
          </p:nvPr>
        </p:nvSpPr>
        <p:spPr/>
        <p:txBody>
          <a:bodyPr/>
          <a:lstStyle/>
          <a:p>
            <a:fld id="{C72C84F1-F02B-4316-97AC-73AB81732522}" type="slidenum">
              <a:rPr lang="fr-CA" smtClean="0"/>
              <a:t>‹N°›</a:t>
            </a:fld>
            <a:endParaRPr lang="fr-CA"/>
          </a:p>
        </p:txBody>
      </p:sp>
    </p:spTree>
    <p:extLst>
      <p:ext uri="{BB962C8B-B14F-4D97-AF65-F5344CB8AC3E}">
        <p14:creationId xmlns:p14="http://schemas.microsoft.com/office/powerpoint/2010/main" val="290706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FA15C67-E110-EDAC-21E0-BBC89944B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BEBC7929-767C-BDF5-72DB-F545360A19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C96FC2D-6357-28FB-56BF-5A7878578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14010-6000-4AB0-902B-AE8EF2249EEF}" type="datetimeFigureOut">
              <a:rPr lang="fr-CA" smtClean="0"/>
              <a:t>2022-06-14</a:t>
            </a:fld>
            <a:endParaRPr lang="fr-CA"/>
          </a:p>
        </p:txBody>
      </p:sp>
      <p:sp>
        <p:nvSpPr>
          <p:cNvPr id="5" name="Espace réservé du pied de page 4">
            <a:extLst>
              <a:ext uri="{FF2B5EF4-FFF2-40B4-BE49-F238E27FC236}">
                <a16:creationId xmlns:a16="http://schemas.microsoft.com/office/drawing/2014/main" id="{B0C63EEE-5721-B64A-10A8-F14EE9099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77ACE303-D7DF-0896-2211-1F09CD5177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C84F1-F02B-4316-97AC-73AB81732522}" type="slidenum">
              <a:rPr lang="fr-CA" smtClean="0"/>
              <a:t>‹N°›</a:t>
            </a:fld>
            <a:endParaRPr lang="fr-CA"/>
          </a:p>
        </p:txBody>
      </p:sp>
    </p:spTree>
    <p:extLst>
      <p:ext uri="{BB962C8B-B14F-4D97-AF65-F5344CB8AC3E}">
        <p14:creationId xmlns:p14="http://schemas.microsoft.com/office/powerpoint/2010/main" val="40074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banderiveraine.org/"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crelaurentides.org/documentation/"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30F7C22-CC27-47FD-BB9D-AEAE888DE5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7" r="1761"/>
          <a:stretch/>
        </p:blipFill>
        <p:spPr bwMode="auto">
          <a:xfrm>
            <a:off x="3979498" y="10"/>
            <a:ext cx="8212502"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E2F59B6E-5CFE-479F-8525-B492F64F911B}"/>
              </a:ext>
            </a:extLst>
          </p:cNvPr>
          <p:cNvSpPr>
            <a:spLocks noGrp="1"/>
          </p:cNvSpPr>
          <p:nvPr>
            <p:ph type="ctrTitle"/>
          </p:nvPr>
        </p:nvSpPr>
        <p:spPr>
          <a:xfrm>
            <a:off x="238118" y="998908"/>
            <a:ext cx="4375742" cy="2745945"/>
          </a:xfrm>
        </p:spPr>
        <p:txBody>
          <a:bodyPr anchor="b">
            <a:normAutofit/>
          </a:bodyPr>
          <a:lstStyle/>
          <a:p>
            <a:pPr>
              <a:lnSpc>
                <a:spcPct val="100000"/>
              </a:lnSpc>
            </a:pPr>
            <a:r>
              <a:rPr lang="fr-CA" sz="3700" dirty="0">
                <a:solidFill>
                  <a:schemeClr val="tx2">
                    <a:lumMod val="75000"/>
                    <a:lumOff val="25000"/>
                  </a:schemeClr>
                </a:solidFill>
                <a:latin typeface="Century Gothic" panose="020B0502020202020204" pitchFamily="34" charset="0"/>
              </a:rPr>
              <a:t>L’importance de la bande riveraine</a:t>
            </a:r>
            <a:endParaRPr lang="fr-CA" sz="3700" dirty="0">
              <a:solidFill>
                <a:schemeClr val="accent1"/>
              </a:solidFill>
              <a:latin typeface="Century Gothic" panose="020B0502020202020204" pitchFamily="34" charset="0"/>
            </a:endParaRPr>
          </a:p>
        </p:txBody>
      </p:sp>
      <p:sp>
        <p:nvSpPr>
          <p:cNvPr id="5" name="Sous-titre 4">
            <a:extLst>
              <a:ext uri="{FF2B5EF4-FFF2-40B4-BE49-F238E27FC236}">
                <a16:creationId xmlns:a16="http://schemas.microsoft.com/office/drawing/2014/main" id="{716F1ED8-EBB0-4F31-812A-EE5C0A118736}"/>
              </a:ext>
            </a:extLst>
          </p:cNvPr>
          <p:cNvSpPr>
            <a:spLocks noGrp="1"/>
          </p:cNvSpPr>
          <p:nvPr>
            <p:ph type="subTitle" idx="1"/>
          </p:nvPr>
        </p:nvSpPr>
        <p:spPr>
          <a:xfrm>
            <a:off x="-74520" y="4188829"/>
            <a:ext cx="4688380" cy="1208141"/>
          </a:xfrm>
        </p:spPr>
        <p:txBody>
          <a:bodyPr>
            <a:normAutofit fontScale="92500" lnSpcReduction="10000"/>
          </a:bodyPr>
          <a:lstStyle/>
          <a:p>
            <a:pPr>
              <a:lnSpc>
                <a:spcPct val="100000"/>
              </a:lnSpc>
              <a:spcBef>
                <a:spcPts val="600"/>
              </a:spcBef>
            </a:pPr>
            <a:r>
              <a:rPr lang="fr-CA" sz="1700" dirty="0">
                <a:latin typeface="+mj-lt"/>
              </a:rPr>
              <a:t>Par Chrystelle Matte-Richer</a:t>
            </a:r>
          </a:p>
          <a:p>
            <a:pPr>
              <a:lnSpc>
                <a:spcPct val="100000"/>
              </a:lnSpc>
              <a:spcBef>
                <a:spcPts val="600"/>
              </a:spcBef>
            </a:pPr>
            <a:r>
              <a:rPr lang="fr-CA" sz="1700" dirty="0">
                <a:latin typeface="+mj-lt"/>
              </a:rPr>
              <a:t>Agente de liaison à </a:t>
            </a:r>
            <a:r>
              <a:rPr lang="fr-CA" sz="1700" dirty="0" err="1">
                <a:latin typeface="+mj-lt"/>
              </a:rPr>
              <a:t>Nominingue</a:t>
            </a:r>
            <a:endParaRPr lang="fr-CA" sz="1700" dirty="0">
              <a:latin typeface="+mj-lt"/>
            </a:endParaRPr>
          </a:p>
          <a:p>
            <a:pPr>
              <a:lnSpc>
                <a:spcPct val="100000"/>
              </a:lnSpc>
              <a:spcBef>
                <a:spcPts val="600"/>
              </a:spcBef>
            </a:pPr>
            <a:r>
              <a:rPr lang="fr-CA" sz="1700" dirty="0">
                <a:latin typeface="+mj-lt"/>
              </a:rPr>
              <a:t>Conseil régional de l’environnement des Laurentides</a:t>
            </a:r>
          </a:p>
          <a:p>
            <a:pPr>
              <a:lnSpc>
                <a:spcPct val="100000"/>
              </a:lnSpc>
              <a:spcBef>
                <a:spcPts val="600"/>
              </a:spcBef>
            </a:pPr>
            <a:r>
              <a:rPr lang="fr-CA" sz="1700" dirty="0">
                <a:latin typeface="+mj-lt"/>
              </a:rPr>
              <a:t>18 juin 2022</a:t>
            </a:r>
          </a:p>
          <a:p>
            <a:endParaRPr lang="fr-CA" sz="2000" dirty="0"/>
          </a:p>
        </p:txBody>
      </p:sp>
      <p:pic>
        <p:nvPicPr>
          <p:cNvPr id="4" name="Picture 2">
            <a:extLst>
              <a:ext uri="{FF2B5EF4-FFF2-40B4-BE49-F238E27FC236}">
                <a16:creationId xmlns:a16="http://schemas.microsoft.com/office/drawing/2014/main" id="{2E1F61E6-0B04-4437-9BAF-37670BE96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53" y="5840946"/>
            <a:ext cx="2032000" cy="8151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ominingue | Un pays grandeur nature">
            <a:extLst>
              <a:ext uri="{FF2B5EF4-FFF2-40B4-BE49-F238E27FC236}">
                <a16:creationId xmlns:a16="http://schemas.microsoft.com/office/drawing/2014/main" id="{E74492FF-601A-ED3A-99AE-E4B214BBDD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130" y="5309927"/>
            <a:ext cx="1109368" cy="134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78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descr="C:\Mesdocs\Conférences\Tremblant2003\renaturalisati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9104" y="3378200"/>
            <a:ext cx="4529610" cy="3628986"/>
          </a:xfrm>
          <a:prstGeom prst="rect">
            <a:avLst/>
          </a:prstGeom>
          <a:noFill/>
          <a:ln w="9525">
            <a:noFill/>
            <a:miter lim="800000"/>
            <a:headEnd/>
            <a:tailEnd/>
          </a:ln>
        </p:spPr>
      </p:pic>
      <p:sp>
        <p:nvSpPr>
          <p:cNvPr id="126980" name="AutoShape 4"/>
          <p:cNvSpPr>
            <a:spLocks noChangeArrowheads="1"/>
          </p:cNvSpPr>
          <p:nvPr/>
        </p:nvSpPr>
        <p:spPr bwMode="auto">
          <a:xfrm rot="1728249">
            <a:off x="3896469" y="5179835"/>
            <a:ext cx="2286000" cy="304800"/>
          </a:xfrm>
          <a:prstGeom prst="rightArrow">
            <a:avLst>
              <a:gd name="adj1" fmla="val 50000"/>
              <a:gd name="adj2" fmla="val 187500"/>
            </a:avLst>
          </a:prstGeom>
          <a:solidFill>
            <a:srgbClr val="FFFF66"/>
          </a:solidFill>
          <a:ln w="9525">
            <a:noFill/>
            <a:miter lim="800000"/>
            <a:headEnd/>
            <a:tailEnd/>
          </a:ln>
        </p:spPr>
        <p:txBody>
          <a:bodyPr wrap="none" anchor="ctr"/>
          <a:lstStyle/>
          <a:p>
            <a:endParaRPr lang="fr-CA"/>
          </a:p>
        </p:txBody>
      </p:sp>
      <p:pic>
        <p:nvPicPr>
          <p:cNvPr id="126981" name="Picture 5" descr="C:\Mesdocs\Conférences\Tremblant2003\renaturalisation-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016" y="0"/>
            <a:ext cx="4578698" cy="3538538"/>
          </a:xfrm>
          <a:prstGeom prst="rect">
            <a:avLst/>
          </a:prstGeom>
          <a:noFill/>
          <a:ln w="9525">
            <a:noFill/>
            <a:miter lim="800000"/>
            <a:headEnd/>
            <a:tailEnd/>
          </a:ln>
        </p:spPr>
      </p:pic>
      <p:sp>
        <p:nvSpPr>
          <p:cNvPr id="126982" name="AutoShape 6"/>
          <p:cNvSpPr>
            <a:spLocks noChangeArrowheads="1"/>
          </p:cNvSpPr>
          <p:nvPr/>
        </p:nvSpPr>
        <p:spPr bwMode="auto">
          <a:xfrm rot="-1648079">
            <a:off x="3905905" y="1789254"/>
            <a:ext cx="2286000" cy="304800"/>
          </a:xfrm>
          <a:prstGeom prst="rightArrow">
            <a:avLst>
              <a:gd name="adj1" fmla="val 50000"/>
              <a:gd name="adj2" fmla="val 187500"/>
            </a:avLst>
          </a:prstGeom>
          <a:solidFill>
            <a:srgbClr val="FFFF66"/>
          </a:solidFill>
          <a:ln w="9525">
            <a:noFill/>
            <a:miter lim="800000"/>
            <a:headEnd/>
            <a:tailEnd/>
          </a:ln>
        </p:spPr>
        <p:txBody>
          <a:bodyPr wrap="none" anchor="ctr"/>
          <a:lstStyle/>
          <a:p>
            <a:endParaRPr lang="fr-CA"/>
          </a:p>
        </p:txBody>
      </p:sp>
      <p:sp>
        <p:nvSpPr>
          <p:cNvPr id="10" name="Text Box 16"/>
          <p:cNvSpPr txBox="1">
            <a:spLocks noChangeArrowheads="1"/>
          </p:cNvSpPr>
          <p:nvPr/>
        </p:nvSpPr>
        <p:spPr bwMode="auto">
          <a:xfrm>
            <a:off x="1524000" y="6583364"/>
            <a:ext cx="2881312" cy="274637"/>
          </a:xfrm>
          <a:prstGeom prst="rect">
            <a:avLst/>
          </a:prstGeom>
          <a:noFill/>
          <a:ln w="9525">
            <a:noFill/>
            <a:miter lim="800000"/>
            <a:headEnd/>
            <a:tailEnd/>
          </a:ln>
          <a:effectLst/>
        </p:spPr>
        <p:txBody>
          <a:bodyPr>
            <a:spAutoFit/>
          </a:bodyPr>
          <a:lstStyle/>
          <a:p>
            <a:pPr>
              <a:spcBef>
                <a:spcPct val="50000"/>
              </a:spcBef>
            </a:pPr>
            <a:r>
              <a:rPr lang="fr-CA" sz="1200" b="1">
                <a:solidFill>
                  <a:srgbClr val="FFFFFF"/>
                </a:solidFill>
                <a:latin typeface="Century Gothic" pitchFamily="34" charset="0"/>
              </a:rPr>
              <a:t>©Richard Carignan</a:t>
            </a:r>
          </a:p>
        </p:txBody>
      </p:sp>
      <p:sp>
        <p:nvSpPr>
          <p:cNvPr id="12" name="Text Box 9"/>
          <p:cNvSpPr txBox="1">
            <a:spLocks noChangeArrowheads="1"/>
          </p:cNvSpPr>
          <p:nvPr/>
        </p:nvSpPr>
        <p:spPr bwMode="auto">
          <a:xfrm>
            <a:off x="1524000" y="795733"/>
            <a:ext cx="2392130" cy="400110"/>
          </a:xfrm>
          <a:prstGeom prst="rect">
            <a:avLst/>
          </a:prstGeom>
          <a:noFill/>
          <a:ln w="9525">
            <a:noFill/>
            <a:miter lim="800000"/>
            <a:headEnd/>
            <a:tailEnd/>
          </a:ln>
        </p:spPr>
        <p:txBody>
          <a:bodyPr wrap="none">
            <a:spAutoFit/>
          </a:bodyPr>
          <a:lstStyle/>
          <a:p>
            <a:r>
              <a:rPr lang="fr-CH" sz="2000" dirty="0">
                <a:solidFill>
                  <a:srgbClr val="213315"/>
                </a:solidFill>
                <a:latin typeface="+mj-lt"/>
              </a:rPr>
              <a:t>Que devrait-on viser?</a:t>
            </a:r>
            <a:endParaRPr lang="fr-CH" sz="2000" b="1" dirty="0">
              <a:solidFill>
                <a:srgbClr val="213315"/>
              </a:solidFill>
              <a:latin typeface="+mj-lt"/>
            </a:endParaRPr>
          </a:p>
        </p:txBody>
      </p:sp>
      <p:sp>
        <p:nvSpPr>
          <p:cNvPr id="13" name="Text Box 8"/>
          <p:cNvSpPr txBox="1">
            <a:spLocks noChangeArrowheads="1"/>
          </p:cNvSpPr>
          <p:nvPr/>
        </p:nvSpPr>
        <p:spPr bwMode="auto">
          <a:xfrm>
            <a:off x="774700" y="187574"/>
            <a:ext cx="4065280" cy="461665"/>
          </a:xfrm>
          <a:prstGeom prst="rect">
            <a:avLst/>
          </a:prstGeom>
          <a:noFill/>
          <a:ln w="9525">
            <a:noFill/>
            <a:miter lim="800000"/>
            <a:headEnd/>
            <a:tailEnd/>
          </a:ln>
        </p:spPr>
        <p:txBody>
          <a:bodyPr wrap="none">
            <a:spAutoFit/>
          </a:bodyPr>
          <a:lstStyle/>
          <a:p>
            <a:r>
              <a:rPr lang="fr-CH" sz="2400" b="1" dirty="0">
                <a:solidFill>
                  <a:srgbClr val="657D9D"/>
                </a:solidFill>
                <a:latin typeface="+mj-lt"/>
              </a:rPr>
              <a:t>Protection de la bande riveraine</a:t>
            </a:r>
          </a:p>
        </p:txBody>
      </p:sp>
      <p:sp>
        <p:nvSpPr>
          <p:cNvPr id="11" name="Text Box 16"/>
          <p:cNvSpPr txBox="1">
            <a:spLocks noChangeArrowheads="1"/>
          </p:cNvSpPr>
          <p:nvPr/>
        </p:nvSpPr>
        <p:spPr bwMode="auto">
          <a:xfrm>
            <a:off x="64149" y="6598990"/>
            <a:ext cx="2990693" cy="225862"/>
          </a:xfrm>
          <a:prstGeom prst="round2SameRect">
            <a:avLst/>
          </a:prstGeom>
          <a:noFill/>
          <a:ln w="9525">
            <a:noFill/>
            <a:miter lim="800000"/>
            <a:headEnd/>
            <a:tailEnd/>
          </a:ln>
          <a:effectLst/>
        </p:spPr>
        <p:txBody>
          <a:bodyPr wrap="square">
            <a:spAutoFit/>
          </a:bodyPr>
          <a:lstStyle/>
          <a:p>
            <a:pPr>
              <a:spcBef>
                <a:spcPct val="50000"/>
              </a:spcBef>
            </a:pPr>
            <a:r>
              <a:rPr lang="fr-CA" sz="800">
                <a:latin typeface="Century Gothic" pitchFamily="34" charset="0"/>
              </a:rPr>
              <a:t>Sources des photos: Richard Carignan</a:t>
            </a:r>
          </a:p>
        </p:txBody>
      </p:sp>
      <p:pic>
        <p:nvPicPr>
          <p:cNvPr id="126978" name="Picture 2" descr="C:\Mesdocs\Conférences\Tremblant2003\renaturalisation-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2209"/>
          <a:stretch/>
        </p:blipFill>
        <p:spPr bwMode="auto">
          <a:xfrm>
            <a:off x="774700" y="2708921"/>
            <a:ext cx="5358648" cy="1862889"/>
          </a:xfrm>
          <a:prstGeom prst="rect">
            <a:avLst/>
          </a:prstGeom>
          <a:noFill/>
          <a:ln w="9525">
            <a:noFill/>
            <a:miter lim="800000"/>
            <a:headEnd/>
            <a:tailEnd/>
          </a:ln>
        </p:spPr>
      </p:pic>
    </p:spTree>
    <p:extLst>
      <p:ext uri="{BB962C8B-B14F-4D97-AF65-F5344CB8AC3E}">
        <p14:creationId xmlns:p14="http://schemas.microsoft.com/office/powerpoint/2010/main" val="538504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8ABFF-640C-4FBF-A5BA-1630BFAEAF33}"/>
              </a:ext>
            </a:extLst>
          </p:cNvPr>
          <p:cNvSpPr>
            <a:spLocks noGrp="1"/>
          </p:cNvSpPr>
          <p:nvPr>
            <p:ph type="title"/>
          </p:nvPr>
        </p:nvSpPr>
        <p:spPr>
          <a:xfrm>
            <a:off x="838196" y="978408"/>
            <a:ext cx="6871640" cy="1106424"/>
          </a:xfrm>
        </p:spPr>
        <p:txBody>
          <a:bodyPr vert="horz" lIns="91440" tIns="45720" rIns="91440" bIns="45720" rtlCol="0" anchor="ctr">
            <a:normAutofit/>
          </a:bodyPr>
          <a:lstStyle/>
          <a:p>
            <a:r>
              <a:rPr lang="en-US" sz="3600" dirty="0" err="1">
                <a:solidFill>
                  <a:schemeClr val="tx2">
                    <a:lumMod val="75000"/>
                    <a:lumOff val="25000"/>
                  </a:schemeClr>
                </a:solidFill>
              </a:rPr>
              <a:t>Réglementation</a:t>
            </a:r>
            <a:r>
              <a:rPr lang="en-US" sz="3600" dirty="0">
                <a:solidFill>
                  <a:schemeClr val="tx2">
                    <a:lumMod val="75000"/>
                    <a:lumOff val="25000"/>
                  </a:schemeClr>
                </a:solidFill>
              </a:rPr>
              <a:t> </a:t>
            </a:r>
            <a:r>
              <a:rPr lang="en-US" sz="3600" dirty="0" err="1">
                <a:solidFill>
                  <a:schemeClr val="tx2">
                    <a:lumMod val="75000"/>
                    <a:lumOff val="25000"/>
                  </a:schemeClr>
                </a:solidFill>
              </a:rPr>
              <a:t>municipale</a:t>
            </a:r>
            <a:r>
              <a:rPr lang="en-US" sz="3600" dirty="0">
                <a:solidFill>
                  <a:schemeClr val="tx2">
                    <a:lumMod val="75000"/>
                    <a:lumOff val="25000"/>
                  </a:schemeClr>
                </a:solidFill>
              </a:rPr>
              <a:t>     </a:t>
            </a:r>
            <a:endParaRPr lang="en-US" sz="3600" dirty="0">
              <a:solidFill>
                <a:schemeClr val="accent1">
                  <a:lumMod val="50000"/>
                </a:schemeClr>
              </a:solidFill>
            </a:endParaRPr>
          </a:p>
        </p:txBody>
      </p:sp>
      <p:sp>
        <p:nvSpPr>
          <p:cNvPr id="3" name="Espace réservé du contenu 2">
            <a:extLst>
              <a:ext uri="{FF2B5EF4-FFF2-40B4-BE49-F238E27FC236}">
                <a16:creationId xmlns:a16="http://schemas.microsoft.com/office/drawing/2014/main" id="{C6A9482D-9943-4D6D-98AA-15A518B90DD8}"/>
              </a:ext>
            </a:extLst>
          </p:cNvPr>
          <p:cNvSpPr>
            <a:spLocks noGrp="1"/>
          </p:cNvSpPr>
          <p:nvPr>
            <p:ph sz="half" idx="1"/>
          </p:nvPr>
        </p:nvSpPr>
        <p:spPr>
          <a:xfrm>
            <a:off x="841244" y="2359152"/>
            <a:ext cx="10834200" cy="3940048"/>
          </a:xfrm>
        </p:spPr>
        <p:txBody>
          <a:bodyPr vert="horz" lIns="91440" tIns="45720" rIns="91440" bIns="45720" rtlCol="0" anchor="t">
            <a:normAutofit/>
          </a:bodyPr>
          <a:lstStyle/>
          <a:p>
            <a:pPr marL="0" indent="0">
              <a:lnSpc>
                <a:spcPct val="150000"/>
              </a:lnSpc>
              <a:spcBef>
                <a:spcPts val="0"/>
              </a:spcBef>
              <a:buNone/>
              <a:defRPr/>
            </a:pPr>
            <a:r>
              <a:rPr lang="fr-CA" sz="1800" dirty="0">
                <a:latin typeface="+mj-lt"/>
              </a:rPr>
              <a:t>Règlement de zonage numéro 2012-362, Chapitre 11 </a:t>
            </a:r>
          </a:p>
          <a:p>
            <a:pPr marL="0" indent="0">
              <a:lnSpc>
                <a:spcPct val="150000"/>
              </a:lnSpc>
              <a:spcBef>
                <a:spcPts val="0"/>
              </a:spcBef>
              <a:buNone/>
              <a:defRPr/>
            </a:pPr>
            <a:r>
              <a:rPr lang="fr-CA" sz="1800" dirty="0">
                <a:latin typeface="+mj-lt"/>
              </a:rPr>
              <a:t>Une bande riveraine doit être conservée : </a:t>
            </a:r>
          </a:p>
          <a:p>
            <a:pPr>
              <a:lnSpc>
                <a:spcPct val="150000"/>
              </a:lnSpc>
              <a:spcBef>
                <a:spcPts val="0"/>
              </a:spcBef>
              <a:defRPr/>
            </a:pPr>
            <a:r>
              <a:rPr lang="fr-CA" sz="1800" b="1" dirty="0">
                <a:latin typeface="+mj-lt"/>
              </a:rPr>
              <a:t>de 10 mètres </a:t>
            </a:r>
            <a:r>
              <a:rPr lang="fr-CA" sz="1800" dirty="0">
                <a:latin typeface="+mj-lt"/>
              </a:rPr>
              <a:t>à partir de la ligne des hautes eaux si la </a:t>
            </a:r>
            <a:r>
              <a:rPr lang="fr-CA" sz="1800" b="1" dirty="0">
                <a:latin typeface="+mj-lt"/>
              </a:rPr>
              <a:t>pente est inférieure à 30% </a:t>
            </a:r>
          </a:p>
          <a:p>
            <a:pPr>
              <a:lnSpc>
                <a:spcPct val="150000"/>
              </a:lnSpc>
              <a:spcBef>
                <a:spcPts val="0"/>
              </a:spcBef>
              <a:defRPr/>
            </a:pPr>
            <a:r>
              <a:rPr lang="fr-CA" sz="1800" b="1" dirty="0">
                <a:latin typeface="+mj-lt"/>
              </a:rPr>
              <a:t>de 15 mètres  </a:t>
            </a:r>
            <a:r>
              <a:rPr lang="fr-CA" sz="1800" dirty="0">
                <a:latin typeface="+mj-lt"/>
              </a:rPr>
              <a:t>à partir de la ligne des hautes eaux si la </a:t>
            </a:r>
            <a:r>
              <a:rPr lang="fr-CA" sz="1800" b="1" dirty="0">
                <a:latin typeface="+mj-lt"/>
              </a:rPr>
              <a:t>pente est supérieure à 30% </a:t>
            </a:r>
          </a:p>
          <a:p>
            <a:pPr marL="0" indent="0">
              <a:lnSpc>
                <a:spcPct val="150000"/>
              </a:lnSpc>
              <a:spcBef>
                <a:spcPts val="0"/>
              </a:spcBef>
              <a:buNone/>
              <a:defRPr/>
            </a:pPr>
            <a:r>
              <a:rPr lang="fr-CA" sz="1800" dirty="0" err="1">
                <a:latin typeface="+mj-lt"/>
              </a:rPr>
              <a:t>Revégétalisation</a:t>
            </a:r>
            <a:r>
              <a:rPr lang="fr-CA" sz="1800" dirty="0">
                <a:latin typeface="+mj-lt"/>
              </a:rPr>
              <a:t> des rives : </a:t>
            </a:r>
          </a:p>
          <a:p>
            <a:pPr>
              <a:lnSpc>
                <a:spcPct val="150000"/>
              </a:lnSpc>
              <a:spcBef>
                <a:spcPts val="0"/>
              </a:spcBef>
              <a:defRPr/>
            </a:pPr>
            <a:r>
              <a:rPr lang="fr-CA" sz="1800" dirty="0">
                <a:latin typeface="+mj-lt"/>
              </a:rPr>
              <a:t>Si la rive ne possède plus son couvert végétal naturel, le propriétaire est responsable du reboisement des 5 premiers mètres. </a:t>
            </a:r>
          </a:p>
          <a:p>
            <a:pPr marL="0" indent="0">
              <a:lnSpc>
                <a:spcPct val="150000"/>
              </a:lnSpc>
              <a:spcBef>
                <a:spcPts val="0"/>
              </a:spcBef>
              <a:buNone/>
              <a:defRPr/>
            </a:pPr>
            <a:r>
              <a:rPr lang="fr-CA" sz="1800" dirty="0">
                <a:latin typeface="+mj-lt"/>
              </a:rPr>
              <a:t>Il est possible de conserver une ouverture sur le plan d’eau en demandant un certificat d’autorisation à la municipalité. </a:t>
            </a:r>
          </a:p>
          <a:p>
            <a:pPr marL="0" indent="0">
              <a:lnSpc>
                <a:spcPct val="150000"/>
              </a:lnSpc>
              <a:spcBef>
                <a:spcPts val="0"/>
              </a:spcBef>
              <a:buNone/>
              <a:defRPr/>
            </a:pPr>
            <a:endParaRPr lang="fr-CA" sz="1800" dirty="0">
              <a:latin typeface="+mj-lt"/>
            </a:endParaRPr>
          </a:p>
          <a:p>
            <a:pPr>
              <a:lnSpc>
                <a:spcPct val="150000"/>
              </a:lnSpc>
              <a:spcBef>
                <a:spcPts val="0"/>
              </a:spcBef>
              <a:defRPr/>
            </a:pPr>
            <a:endParaRPr lang="fr-CA" sz="1700" dirty="0"/>
          </a:p>
          <a:p>
            <a:pPr marL="0" indent="0">
              <a:lnSpc>
                <a:spcPct val="100000"/>
              </a:lnSpc>
              <a:buNone/>
            </a:pPr>
            <a:endParaRPr lang="fr-CA" sz="1800" dirty="0"/>
          </a:p>
          <a:p>
            <a:pPr marL="0" indent="0">
              <a:lnSpc>
                <a:spcPct val="100000"/>
              </a:lnSpc>
              <a:buNone/>
            </a:pPr>
            <a:endParaRPr lang="fr-CA" sz="1800" dirty="0"/>
          </a:p>
        </p:txBody>
      </p:sp>
      <p:pic>
        <p:nvPicPr>
          <p:cNvPr id="13" name="Image 12" descr="Une image contenant dessin&#10;&#10;Description générée automatiquement">
            <a:extLst>
              <a:ext uri="{FF2B5EF4-FFF2-40B4-BE49-F238E27FC236}">
                <a16:creationId xmlns:a16="http://schemas.microsoft.com/office/drawing/2014/main" id="{91050439-7F2F-429C-9DF4-BBD089981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50" y="457487"/>
            <a:ext cx="3410174" cy="1295866"/>
          </a:xfrm>
          <a:prstGeom prst="rect">
            <a:avLst/>
          </a:prstGeom>
        </p:spPr>
      </p:pic>
    </p:spTree>
    <p:extLst>
      <p:ext uri="{BB962C8B-B14F-4D97-AF65-F5344CB8AC3E}">
        <p14:creationId xmlns:p14="http://schemas.microsoft.com/office/powerpoint/2010/main" val="1818389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8ABFF-640C-4FBF-A5BA-1630BFAEAF33}"/>
              </a:ext>
            </a:extLst>
          </p:cNvPr>
          <p:cNvSpPr>
            <a:spLocks noGrp="1"/>
          </p:cNvSpPr>
          <p:nvPr>
            <p:ph type="title"/>
          </p:nvPr>
        </p:nvSpPr>
        <p:spPr>
          <a:xfrm>
            <a:off x="838196" y="978408"/>
            <a:ext cx="6871640" cy="1106424"/>
          </a:xfrm>
        </p:spPr>
        <p:txBody>
          <a:bodyPr vert="horz" lIns="91440" tIns="45720" rIns="91440" bIns="45720" rtlCol="0" anchor="ctr">
            <a:normAutofit/>
          </a:bodyPr>
          <a:lstStyle/>
          <a:p>
            <a:r>
              <a:rPr lang="en-US" sz="3600">
                <a:solidFill>
                  <a:schemeClr val="accent1">
                    <a:lumMod val="50000"/>
                  </a:schemeClr>
                </a:solidFill>
              </a:rPr>
              <a:t>Caractérisation de la bande riveraine</a:t>
            </a:r>
            <a:endParaRPr lang="en-US" sz="3600" dirty="0">
              <a:solidFill>
                <a:schemeClr val="accent1">
                  <a:lumMod val="50000"/>
                </a:schemeClr>
              </a:solidFill>
            </a:endParaRPr>
          </a:p>
        </p:txBody>
      </p:sp>
      <p:sp>
        <p:nvSpPr>
          <p:cNvPr id="3" name="Espace réservé du contenu 2">
            <a:extLst>
              <a:ext uri="{FF2B5EF4-FFF2-40B4-BE49-F238E27FC236}">
                <a16:creationId xmlns:a16="http://schemas.microsoft.com/office/drawing/2014/main" id="{C6A9482D-9943-4D6D-98AA-15A518B90DD8}"/>
              </a:ext>
            </a:extLst>
          </p:cNvPr>
          <p:cNvSpPr>
            <a:spLocks noGrp="1"/>
          </p:cNvSpPr>
          <p:nvPr>
            <p:ph sz="half" idx="1"/>
          </p:nvPr>
        </p:nvSpPr>
        <p:spPr>
          <a:xfrm>
            <a:off x="838196" y="2359152"/>
            <a:ext cx="10834200" cy="3940048"/>
          </a:xfrm>
        </p:spPr>
        <p:txBody>
          <a:bodyPr vert="horz" lIns="91440" tIns="45720" rIns="91440" bIns="45720" rtlCol="0">
            <a:normAutofit/>
          </a:bodyPr>
          <a:lstStyle/>
          <a:p>
            <a:pPr marL="0" indent="0">
              <a:lnSpc>
                <a:spcPct val="150000"/>
              </a:lnSpc>
              <a:spcBef>
                <a:spcPts val="0"/>
              </a:spcBef>
              <a:buNone/>
              <a:defRPr/>
            </a:pPr>
            <a:r>
              <a:rPr lang="fr-CA" sz="1800" dirty="0">
                <a:latin typeface="+mj-lt"/>
              </a:rPr>
              <a:t>Protocole élaboré dans le cadre du programme du Réseau de surveillance volontaire des lacs (RSVL) </a:t>
            </a:r>
          </a:p>
          <a:p>
            <a:pPr marL="0" indent="0">
              <a:lnSpc>
                <a:spcPct val="150000"/>
              </a:lnSpc>
              <a:spcBef>
                <a:spcPts val="0"/>
              </a:spcBef>
              <a:buNone/>
              <a:defRPr/>
            </a:pPr>
            <a:endParaRPr lang="fr-CA" sz="1800" dirty="0">
              <a:latin typeface="+mj-lt"/>
            </a:endParaRPr>
          </a:p>
          <a:p>
            <a:pPr marL="0" indent="0">
              <a:lnSpc>
                <a:spcPct val="150000"/>
              </a:lnSpc>
              <a:spcBef>
                <a:spcPts val="0"/>
              </a:spcBef>
              <a:buNone/>
              <a:defRPr/>
            </a:pPr>
            <a:r>
              <a:rPr lang="fr-CA" sz="1800" dirty="0">
                <a:latin typeface="+mj-lt"/>
              </a:rPr>
              <a:t>2 objectifs : </a:t>
            </a:r>
          </a:p>
          <a:p>
            <a:pPr>
              <a:lnSpc>
                <a:spcPct val="150000"/>
              </a:lnSpc>
              <a:spcBef>
                <a:spcPts val="0"/>
              </a:spcBef>
              <a:defRPr/>
            </a:pPr>
            <a:r>
              <a:rPr lang="fr-CA" sz="1800" dirty="0">
                <a:latin typeface="+mj-lt"/>
              </a:rPr>
              <a:t>Décrire et localiser l’utilisation du sol ainsi que les types d’aménagement autour du lac. </a:t>
            </a:r>
          </a:p>
          <a:p>
            <a:pPr>
              <a:lnSpc>
                <a:spcPct val="150000"/>
              </a:lnSpc>
              <a:spcBef>
                <a:spcPts val="0"/>
              </a:spcBef>
              <a:defRPr/>
            </a:pPr>
            <a:r>
              <a:rPr lang="fr-CA" sz="1800" dirty="0">
                <a:latin typeface="+mj-lt"/>
              </a:rPr>
              <a:t>Estimer leur importance (%) pour l’ensemble du lac. </a:t>
            </a:r>
          </a:p>
          <a:p>
            <a:pPr marL="0" indent="0">
              <a:lnSpc>
                <a:spcPct val="150000"/>
              </a:lnSpc>
              <a:spcBef>
                <a:spcPts val="0"/>
              </a:spcBef>
              <a:buNone/>
              <a:defRPr/>
            </a:pPr>
            <a:endParaRPr lang="fr-CA" sz="1800" dirty="0">
              <a:latin typeface="+mj-lt"/>
            </a:endParaRPr>
          </a:p>
          <a:p>
            <a:pPr marL="0" indent="0">
              <a:lnSpc>
                <a:spcPct val="150000"/>
              </a:lnSpc>
              <a:spcBef>
                <a:spcPts val="0"/>
              </a:spcBef>
              <a:buNone/>
              <a:defRPr/>
            </a:pPr>
            <a:r>
              <a:rPr lang="fr-FR" sz="1700" dirty="0">
                <a:latin typeface="+mj-lt"/>
              </a:rPr>
              <a:t> </a:t>
            </a:r>
          </a:p>
          <a:p>
            <a:pPr marL="0" indent="0">
              <a:lnSpc>
                <a:spcPct val="150000"/>
              </a:lnSpc>
              <a:spcBef>
                <a:spcPts val="0"/>
              </a:spcBef>
              <a:buNone/>
              <a:defRPr/>
            </a:pPr>
            <a:endParaRPr lang="fr-CA" sz="1700" dirty="0">
              <a:latin typeface="+mj-lt"/>
            </a:endParaRPr>
          </a:p>
          <a:p>
            <a:pPr marL="0" indent="0">
              <a:lnSpc>
                <a:spcPct val="150000"/>
              </a:lnSpc>
              <a:spcBef>
                <a:spcPts val="0"/>
              </a:spcBef>
              <a:buNone/>
              <a:defRPr/>
            </a:pPr>
            <a:endParaRPr lang="fr-CA" sz="1800" dirty="0"/>
          </a:p>
          <a:p>
            <a:pPr marL="0" indent="0">
              <a:lnSpc>
                <a:spcPct val="100000"/>
              </a:lnSpc>
              <a:buNone/>
            </a:pPr>
            <a:endParaRPr lang="fr-CA" sz="1800" dirty="0"/>
          </a:p>
        </p:txBody>
      </p:sp>
      <p:pic>
        <p:nvPicPr>
          <p:cNvPr id="13" name="Image 12" descr="Une image contenant dessin&#10;&#10;Description générée automatiquement">
            <a:extLst>
              <a:ext uri="{FF2B5EF4-FFF2-40B4-BE49-F238E27FC236}">
                <a16:creationId xmlns:a16="http://schemas.microsoft.com/office/drawing/2014/main" id="{91050439-7F2F-429C-9DF4-BBD089981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50" y="457487"/>
            <a:ext cx="3410174" cy="1295866"/>
          </a:xfrm>
          <a:prstGeom prst="rect">
            <a:avLst/>
          </a:prstGeom>
        </p:spPr>
      </p:pic>
      <p:pic>
        <p:nvPicPr>
          <p:cNvPr id="5" name="Image 4">
            <a:extLst>
              <a:ext uri="{FF2B5EF4-FFF2-40B4-BE49-F238E27FC236}">
                <a16:creationId xmlns:a16="http://schemas.microsoft.com/office/drawing/2014/main" id="{D631CDE8-6CC4-406B-A595-180D435CAE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7499" y="4170045"/>
            <a:ext cx="313372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6B1038D2-BCB9-40FC-9D7A-B9CCD744779A}"/>
              </a:ext>
            </a:extLst>
          </p:cNvPr>
          <p:cNvSpPr txBox="1"/>
          <p:nvPr/>
        </p:nvSpPr>
        <p:spPr>
          <a:xfrm>
            <a:off x="838196" y="4901938"/>
            <a:ext cx="6118785" cy="1200329"/>
          </a:xfrm>
          <a:prstGeom prst="rect">
            <a:avLst/>
          </a:prstGeom>
          <a:noFill/>
        </p:spPr>
        <p:txBody>
          <a:bodyPr wrap="square" rtlCol="0">
            <a:spAutoFit/>
          </a:bodyPr>
          <a:lstStyle/>
          <a:p>
            <a:r>
              <a:rPr lang="fr-FR" sz="1800" dirty="0">
                <a:latin typeface="+mj-lt"/>
              </a:rPr>
              <a:t>Pour ce protocole, la bande riveraine est la zone qui ceinture le lac en partant du rivage (interface eau et terre) jusqu’à 15 mètres de distance vers l’intérieur des terres en suivant la pente du terrain.</a:t>
            </a:r>
            <a:endParaRPr lang="fr-CA" dirty="0"/>
          </a:p>
        </p:txBody>
      </p:sp>
    </p:spTree>
    <p:extLst>
      <p:ext uri="{BB962C8B-B14F-4D97-AF65-F5344CB8AC3E}">
        <p14:creationId xmlns:p14="http://schemas.microsoft.com/office/powerpoint/2010/main" val="969250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8ABFF-640C-4FBF-A5BA-1630BFAEAF33}"/>
              </a:ext>
            </a:extLst>
          </p:cNvPr>
          <p:cNvSpPr>
            <a:spLocks noGrp="1"/>
          </p:cNvSpPr>
          <p:nvPr>
            <p:ph type="title"/>
          </p:nvPr>
        </p:nvSpPr>
        <p:spPr>
          <a:xfrm>
            <a:off x="649660" y="0"/>
            <a:ext cx="6871640" cy="1106424"/>
          </a:xfrm>
        </p:spPr>
        <p:txBody>
          <a:bodyPr vert="horz" lIns="91440" tIns="45720" rIns="91440" bIns="45720" rtlCol="0" anchor="ctr">
            <a:normAutofit/>
          </a:bodyPr>
          <a:lstStyle/>
          <a:p>
            <a:r>
              <a:rPr lang="en-US" sz="3600" dirty="0" err="1">
                <a:solidFill>
                  <a:schemeClr val="accent1">
                    <a:lumMod val="50000"/>
                  </a:schemeClr>
                </a:solidFill>
              </a:rPr>
              <a:t>Délimiter</a:t>
            </a:r>
            <a:r>
              <a:rPr lang="en-US" sz="3600" dirty="0">
                <a:solidFill>
                  <a:schemeClr val="accent1">
                    <a:lumMod val="50000"/>
                  </a:schemeClr>
                </a:solidFill>
              </a:rPr>
              <a:t> les zones </a:t>
            </a:r>
            <a:r>
              <a:rPr lang="en-US" sz="3600" dirty="0" err="1">
                <a:solidFill>
                  <a:schemeClr val="accent1">
                    <a:lumMod val="50000"/>
                  </a:schemeClr>
                </a:solidFill>
              </a:rPr>
              <a:t>homogènes</a:t>
            </a:r>
            <a:endParaRPr lang="en-US" sz="3600" dirty="0">
              <a:solidFill>
                <a:schemeClr val="accent1">
                  <a:lumMod val="50000"/>
                </a:schemeClr>
              </a:solidFill>
            </a:endParaRPr>
          </a:p>
        </p:txBody>
      </p:sp>
      <p:pic>
        <p:nvPicPr>
          <p:cNvPr id="13" name="Image 12" descr="Une image contenant dessin&#10;&#10;Description générée automatiquement">
            <a:extLst>
              <a:ext uri="{FF2B5EF4-FFF2-40B4-BE49-F238E27FC236}">
                <a16:creationId xmlns:a16="http://schemas.microsoft.com/office/drawing/2014/main" id="{91050439-7F2F-429C-9DF4-BBD089981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50" y="457487"/>
            <a:ext cx="3410174" cy="1295866"/>
          </a:xfrm>
          <a:prstGeom prst="rect">
            <a:avLst/>
          </a:prstGeom>
        </p:spPr>
      </p:pic>
      <p:pic>
        <p:nvPicPr>
          <p:cNvPr id="9" name="Picture 8">
            <a:extLst>
              <a:ext uri="{FF2B5EF4-FFF2-40B4-BE49-F238E27FC236}">
                <a16:creationId xmlns:a16="http://schemas.microsoft.com/office/drawing/2014/main" id="{C25387BF-A428-4025-8889-C68DECF1A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158" y="2225159"/>
            <a:ext cx="825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2C783E2F-DB07-4D62-97FE-80EB02F8B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21" y="5111416"/>
            <a:ext cx="8158162"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èche : droite 7">
            <a:extLst>
              <a:ext uri="{FF2B5EF4-FFF2-40B4-BE49-F238E27FC236}">
                <a16:creationId xmlns:a16="http://schemas.microsoft.com/office/drawing/2014/main" id="{EC996FDC-3B0D-4292-82A4-A48E8D825074}"/>
              </a:ext>
            </a:extLst>
          </p:cNvPr>
          <p:cNvSpPr/>
          <p:nvPr/>
        </p:nvSpPr>
        <p:spPr>
          <a:xfrm>
            <a:off x="8757501" y="3035431"/>
            <a:ext cx="678730" cy="141434"/>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lèche : droite 13">
            <a:extLst>
              <a:ext uri="{FF2B5EF4-FFF2-40B4-BE49-F238E27FC236}">
                <a16:creationId xmlns:a16="http://schemas.microsoft.com/office/drawing/2014/main" id="{A768693C-F99D-43A2-B9B4-282B949C8EFE}"/>
              </a:ext>
            </a:extLst>
          </p:cNvPr>
          <p:cNvSpPr/>
          <p:nvPr/>
        </p:nvSpPr>
        <p:spPr>
          <a:xfrm>
            <a:off x="8757501" y="5761497"/>
            <a:ext cx="678730" cy="141434"/>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517FF7C8-ECC0-49FB-B48C-4CEA4738F891}"/>
              </a:ext>
            </a:extLst>
          </p:cNvPr>
          <p:cNvSpPr txBox="1"/>
          <p:nvPr/>
        </p:nvSpPr>
        <p:spPr>
          <a:xfrm>
            <a:off x="9766169" y="2844538"/>
            <a:ext cx="1932495" cy="646331"/>
          </a:xfrm>
          <a:prstGeom prst="rect">
            <a:avLst/>
          </a:prstGeom>
          <a:noFill/>
        </p:spPr>
        <p:txBody>
          <a:bodyPr wrap="square" rtlCol="0">
            <a:spAutoFit/>
          </a:bodyPr>
          <a:lstStyle/>
          <a:p>
            <a:r>
              <a:rPr lang="fr-CA" dirty="0">
                <a:latin typeface="+mj-lt"/>
              </a:rPr>
              <a:t>Différences claires d’utilisation du sol</a:t>
            </a:r>
          </a:p>
        </p:txBody>
      </p:sp>
      <p:sp>
        <p:nvSpPr>
          <p:cNvPr id="17" name="ZoneTexte 16">
            <a:extLst>
              <a:ext uri="{FF2B5EF4-FFF2-40B4-BE49-F238E27FC236}">
                <a16:creationId xmlns:a16="http://schemas.microsoft.com/office/drawing/2014/main" id="{2FD7BEE8-DEDF-4A0C-80A8-9638D72AA12E}"/>
              </a:ext>
            </a:extLst>
          </p:cNvPr>
          <p:cNvSpPr txBox="1"/>
          <p:nvPr/>
        </p:nvSpPr>
        <p:spPr>
          <a:xfrm>
            <a:off x="9766168" y="5232049"/>
            <a:ext cx="1932495" cy="1200329"/>
          </a:xfrm>
          <a:prstGeom prst="rect">
            <a:avLst/>
          </a:prstGeom>
          <a:noFill/>
        </p:spPr>
        <p:txBody>
          <a:bodyPr wrap="square" rtlCol="0">
            <a:spAutoFit/>
          </a:bodyPr>
          <a:lstStyle/>
          <a:p>
            <a:r>
              <a:rPr lang="fr-CA" dirty="0">
                <a:latin typeface="+mj-lt"/>
              </a:rPr>
              <a:t>Différences dans le type d’aménagement dominant </a:t>
            </a:r>
          </a:p>
        </p:txBody>
      </p:sp>
      <p:sp>
        <p:nvSpPr>
          <p:cNvPr id="3" name="ZoneTexte 2">
            <a:extLst>
              <a:ext uri="{FF2B5EF4-FFF2-40B4-BE49-F238E27FC236}">
                <a16:creationId xmlns:a16="http://schemas.microsoft.com/office/drawing/2014/main" id="{C88E6CE4-0355-4C79-B4AB-B4A903901A59}"/>
              </a:ext>
            </a:extLst>
          </p:cNvPr>
          <p:cNvSpPr txBox="1"/>
          <p:nvPr/>
        </p:nvSpPr>
        <p:spPr>
          <a:xfrm>
            <a:off x="649660" y="1187777"/>
            <a:ext cx="6326175" cy="923330"/>
          </a:xfrm>
          <a:prstGeom prst="rect">
            <a:avLst/>
          </a:prstGeom>
          <a:noFill/>
        </p:spPr>
        <p:txBody>
          <a:bodyPr wrap="square" rtlCol="0">
            <a:spAutoFit/>
          </a:bodyPr>
          <a:lstStyle/>
          <a:p>
            <a:r>
              <a:rPr lang="fr-CA" dirty="0">
                <a:latin typeface="+mj-lt"/>
              </a:rPr>
              <a:t>Zone homogène : Segment de la bande riveraine dans lequel les caractéristiques de l’occupation du sol sont constantes ou semblables. </a:t>
            </a:r>
          </a:p>
        </p:txBody>
      </p:sp>
    </p:spTree>
    <p:extLst>
      <p:ext uri="{BB962C8B-B14F-4D97-AF65-F5344CB8AC3E}">
        <p14:creationId xmlns:p14="http://schemas.microsoft.com/office/powerpoint/2010/main" val="568832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Image 1">
            <a:extLst>
              <a:ext uri="{FF2B5EF4-FFF2-40B4-BE49-F238E27FC236}">
                <a16:creationId xmlns:a16="http://schemas.microsoft.com/office/drawing/2014/main" id="{B9FF1EA3-A2C2-91CE-C10E-C94F580F49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0644" y="463535"/>
            <a:ext cx="9690754" cy="607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8ABFF-640C-4FBF-A5BA-1630BFAEAF33}"/>
              </a:ext>
            </a:extLst>
          </p:cNvPr>
          <p:cNvSpPr>
            <a:spLocks noGrp="1"/>
          </p:cNvSpPr>
          <p:nvPr>
            <p:ph type="title"/>
          </p:nvPr>
        </p:nvSpPr>
        <p:spPr>
          <a:xfrm>
            <a:off x="357429" y="410353"/>
            <a:ext cx="6871640" cy="1106424"/>
          </a:xfrm>
        </p:spPr>
        <p:txBody>
          <a:bodyPr vert="horz" lIns="91440" tIns="45720" rIns="91440" bIns="45720" rtlCol="0" anchor="ctr">
            <a:normAutofit/>
          </a:bodyPr>
          <a:lstStyle/>
          <a:p>
            <a:r>
              <a:rPr lang="en-US" sz="3600" dirty="0" err="1">
                <a:solidFill>
                  <a:schemeClr val="accent1">
                    <a:lumMod val="50000"/>
                  </a:schemeClr>
                </a:solidFill>
              </a:rPr>
              <a:t>Outils</a:t>
            </a:r>
            <a:r>
              <a:rPr lang="en-US" sz="3600" dirty="0">
                <a:solidFill>
                  <a:schemeClr val="accent1">
                    <a:lumMod val="50000"/>
                  </a:schemeClr>
                </a:solidFill>
              </a:rPr>
              <a:t> et liens </a:t>
            </a:r>
            <a:r>
              <a:rPr lang="en-US" sz="3600" dirty="0" err="1">
                <a:solidFill>
                  <a:schemeClr val="accent1">
                    <a:lumMod val="50000"/>
                  </a:schemeClr>
                </a:solidFill>
              </a:rPr>
              <a:t>utiles</a:t>
            </a:r>
            <a:r>
              <a:rPr lang="en-US" sz="3600" dirty="0">
                <a:solidFill>
                  <a:schemeClr val="accent1">
                    <a:lumMod val="50000"/>
                  </a:schemeClr>
                </a:solidFill>
              </a:rPr>
              <a:t> </a:t>
            </a:r>
          </a:p>
        </p:txBody>
      </p:sp>
      <p:pic>
        <p:nvPicPr>
          <p:cNvPr id="13" name="Image 12" descr="Une image contenant dessin&#10;&#10;Description générée automatiquement">
            <a:extLst>
              <a:ext uri="{FF2B5EF4-FFF2-40B4-BE49-F238E27FC236}">
                <a16:creationId xmlns:a16="http://schemas.microsoft.com/office/drawing/2014/main" id="{91050439-7F2F-429C-9DF4-BBD089981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50" y="457487"/>
            <a:ext cx="3410174" cy="1295866"/>
          </a:xfrm>
          <a:prstGeom prst="rect">
            <a:avLst/>
          </a:prstGeom>
        </p:spPr>
      </p:pic>
      <p:pic>
        <p:nvPicPr>
          <p:cNvPr id="9" name="Image 15" descr="affichette quebecBL.jpg">
            <a:extLst>
              <a:ext uri="{FF2B5EF4-FFF2-40B4-BE49-F238E27FC236}">
                <a16:creationId xmlns:a16="http://schemas.microsoft.com/office/drawing/2014/main" id="{868F66F2-A5AA-4B68-9293-1570463535E2}"/>
              </a:ext>
            </a:extLst>
          </p:cNvPr>
          <p:cNvPicPr>
            <a:picLocks noChangeAspect="1"/>
          </p:cNvPicPr>
          <p:nvPr/>
        </p:nvPicPr>
        <p:blipFill>
          <a:blip r:embed="rId4" cstate="print"/>
          <a:srcRect/>
          <a:stretch>
            <a:fillRect/>
          </a:stretch>
        </p:blipFill>
        <p:spPr bwMode="auto">
          <a:xfrm>
            <a:off x="4367314" y="3525625"/>
            <a:ext cx="3075533" cy="2666541"/>
          </a:xfrm>
          <a:prstGeom prst="rect">
            <a:avLst/>
          </a:prstGeom>
          <a:noFill/>
          <a:ln w="9525">
            <a:noFill/>
            <a:miter lim="800000"/>
            <a:headEnd/>
            <a:tailEnd/>
          </a:ln>
        </p:spPr>
      </p:pic>
      <p:pic>
        <p:nvPicPr>
          <p:cNvPr id="10" name="Image 9">
            <a:extLst>
              <a:ext uri="{FF2B5EF4-FFF2-40B4-BE49-F238E27FC236}">
                <a16:creationId xmlns:a16="http://schemas.microsoft.com/office/drawing/2014/main" id="{BAD117EF-C288-4319-934E-C9441FB61F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9238" y="2002688"/>
            <a:ext cx="2693693" cy="4189479"/>
          </a:xfrm>
          <a:prstGeom prst="rect">
            <a:avLst/>
          </a:prstGeom>
        </p:spPr>
      </p:pic>
      <p:sp>
        <p:nvSpPr>
          <p:cNvPr id="3" name="ZoneTexte 2">
            <a:extLst>
              <a:ext uri="{FF2B5EF4-FFF2-40B4-BE49-F238E27FC236}">
                <a16:creationId xmlns:a16="http://schemas.microsoft.com/office/drawing/2014/main" id="{52ED95D3-8340-4F25-956F-D925BC01B456}"/>
              </a:ext>
            </a:extLst>
          </p:cNvPr>
          <p:cNvSpPr txBox="1"/>
          <p:nvPr/>
        </p:nvSpPr>
        <p:spPr>
          <a:xfrm>
            <a:off x="499620" y="2420947"/>
            <a:ext cx="4685122" cy="1754326"/>
          </a:xfrm>
          <a:prstGeom prst="rect">
            <a:avLst/>
          </a:prstGeom>
          <a:noFill/>
        </p:spPr>
        <p:txBody>
          <a:bodyPr wrap="square" rtlCol="0">
            <a:spAutoFit/>
          </a:bodyPr>
          <a:lstStyle/>
          <a:p>
            <a:r>
              <a:rPr lang="fr-CA" dirty="0">
                <a:latin typeface="+mj-lt"/>
              </a:rPr>
              <a:t>CRE Laurentides – Documents : </a:t>
            </a:r>
          </a:p>
          <a:p>
            <a:r>
              <a:rPr lang="fr-CA" dirty="0">
                <a:latin typeface="+mj-lt"/>
                <a:hlinkClick r:id="rId6"/>
              </a:rPr>
              <a:t>https://crelaurentides.org/documentation/</a:t>
            </a:r>
            <a:endParaRPr lang="fr-CA" dirty="0">
              <a:latin typeface="+mj-lt"/>
            </a:endParaRPr>
          </a:p>
          <a:p>
            <a:endParaRPr lang="fr-CA" dirty="0">
              <a:latin typeface="+mj-lt"/>
            </a:endParaRPr>
          </a:p>
          <a:p>
            <a:r>
              <a:rPr lang="fr-CA" dirty="0">
                <a:latin typeface="+mj-lt"/>
              </a:rPr>
              <a:t>Site web très complet sur la bande riveraine :</a:t>
            </a:r>
          </a:p>
          <a:p>
            <a:r>
              <a:rPr lang="fr-CA" dirty="0">
                <a:latin typeface="+mj-lt"/>
                <a:hlinkClick r:id="rId7"/>
              </a:rPr>
              <a:t>http://banderiveraine.org/</a:t>
            </a:r>
            <a:r>
              <a:rPr lang="fr-CA" dirty="0">
                <a:latin typeface="+mj-lt"/>
              </a:rPr>
              <a:t> </a:t>
            </a:r>
          </a:p>
          <a:p>
            <a:r>
              <a:rPr lang="fr-CA" dirty="0">
                <a:latin typeface="+mj-lt"/>
              </a:rPr>
              <a:t> </a:t>
            </a:r>
          </a:p>
        </p:txBody>
      </p:sp>
    </p:spTree>
    <p:extLst>
      <p:ext uri="{BB962C8B-B14F-4D97-AF65-F5344CB8AC3E}">
        <p14:creationId xmlns:p14="http://schemas.microsoft.com/office/powerpoint/2010/main" val="2417541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59FF74A0-5619-4867-9BFE-F211692FC20C}"/>
              </a:ext>
            </a:extLst>
          </p:cNvPr>
          <p:cNvPicPr/>
          <p:nvPr/>
        </p:nvPicPr>
        <p:blipFill>
          <a:blip r:embed="rId3">
            <a:extLst>
              <a:ext uri="{28A0092B-C50C-407E-A947-70E740481C1C}">
                <a14:useLocalDpi xmlns:a14="http://schemas.microsoft.com/office/drawing/2010/main" val="0"/>
              </a:ext>
            </a:extLst>
          </a:blip>
          <a:srcRect l="5808" r="5808"/>
          <a:stretch/>
        </p:blipFill>
        <p:spPr bwMode="auto">
          <a:xfrm>
            <a:off x="414441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53640926-AAD7-44D8-BBD7-CCE9431645EC}">
              <a14:shadowObscured xmlns:a14="http://schemas.microsoft.com/office/drawing/2010/main"/>
            </a:ext>
          </a:extLst>
        </p:spPr>
      </p:pic>
      <p:sp>
        <p:nvSpPr>
          <p:cNvPr id="2" name="ZoneTexte 1">
            <a:extLst>
              <a:ext uri="{FF2B5EF4-FFF2-40B4-BE49-F238E27FC236}">
                <a16:creationId xmlns:a16="http://schemas.microsoft.com/office/drawing/2014/main" id="{33DB5200-8D5F-4E40-A42F-142B8DDFA8C1}"/>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solidFill>
                  <a:schemeClr val="tx2">
                    <a:lumMod val="75000"/>
                    <a:lumOff val="25000"/>
                  </a:schemeClr>
                </a:solidFill>
                <a:latin typeface="+mj-lt"/>
                <a:ea typeface="+mj-ea"/>
                <a:cs typeface="+mj-cs"/>
              </a:rPr>
              <a:t>MERCI!</a:t>
            </a:r>
          </a:p>
        </p:txBody>
      </p:sp>
      <p:pic>
        <p:nvPicPr>
          <p:cNvPr id="8" name="Image 7" descr="Une image contenant dessin&#10;&#10;Description générée automatiquement">
            <a:extLst>
              <a:ext uri="{FF2B5EF4-FFF2-40B4-BE49-F238E27FC236}">
                <a16:creationId xmlns:a16="http://schemas.microsoft.com/office/drawing/2014/main" id="{DAD18BFC-B00D-4ACB-8952-C998671B9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52" y="1591341"/>
            <a:ext cx="3249558" cy="1234135"/>
          </a:xfrm>
          <a:prstGeom prst="rect">
            <a:avLst/>
          </a:prstGeom>
        </p:spPr>
      </p:pic>
      <p:sp>
        <p:nvSpPr>
          <p:cNvPr id="12" name="Sous-titre 2">
            <a:extLst>
              <a:ext uri="{FF2B5EF4-FFF2-40B4-BE49-F238E27FC236}">
                <a16:creationId xmlns:a16="http://schemas.microsoft.com/office/drawing/2014/main" id="{CD11F312-00E3-4037-812A-FA1D2FEFFA56}"/>
              </a:ext>
            </a:extLst>
          </p:cNvPr>
          <p:cNvSpPr txBox="1">
            <a:spLocks/>
          </p:cNvSpPr>
          <p:nvPr/>
        </p:nvSpPr>
        <p:spPr>
          <a:xfrm>
            <a:off x="7298781" y="5854043"/>
            <a:ext cx="4753098" cy="10523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0"/>
              </a:spcBef>
              <a:buFont typeface="Arial"/>
              <a:buNone/>
            </a:pPr>
            <a:r>
              <a:rPr lang="fr-FR" sz="1800" dirty="0">
                <a:solidFill>
                  <a:schemeClr val="bg1"/>
                </a:solidFill>
                <a:latin typeface="Avenir Next LT Pro" panose="020B0504020202020204" pitchFamily="34" charset="0"/>
                <a:cs typeface="Century Gothic"/>
              </a:rPr>
              <a:t>chrystelle.m.r@crelaurentides.org</a:t>
            </a:r>
          </a:p>
          <a:p>
            <a:pPr marL="0" lvl="0" indent="0" algn="r" defTabSz="914400">
              <a:spcBef>
                <a:spcPct val="0"/>
              </a:spcBef>
              <a:buNone/>
            </a:pPr>
            <a:r>
              <a:rPr lang="fr-FR" sz="1800" u="sng" dirty="0">
                <a:solidFill>
                  <a:schemeClr val="bg1"/>
                </a:solidFill>
                <a:latin typeface="Avenir Next LT Pro" panose="020B0504020202020204" pitchFamily="34" charset="0"/>
                <a:cs typeface="Century Gothic"/>
              </a:rPr>
              <a:t>www.crelaurentides.org</a:t>
            </a:r>
            <a:r>
              <a:rPr lang="fr-FR" sz="1800" u="sng" dirty="0">
                <a:latin typeface="Avenir Next LT Pro" panose="020B0504020202020204" pitchFamily="34" charset="0"/>
                <a:cs typeface="Century Gothic"/>
              </a:rPr>
              <a:t>g</a:t>
            </a:r>
          </a:p>
          <a:p>
            <a:pPr marL="0" indent="0" algn="r">
              <a:buFont typeface="Arial"/>
              <a:buNone/>
            </a:pPr>
            <a:endParaRPr lang="fr-FR" sz="1800" b="1" dirty="0">
              <a:solidFill>
                <a:schemeClr val="bg1"/>
              </a:solidFill>
              <a:latin typeface="Avenir Next LT Pro" panose="020B0504020202020204" pitchFamily="34" charset="0"/>
              <a:cs typeface="Century Gothic"/>
            </a:endParaRPr>
          </a:p>
        </p:txBody>
      </p:sp>
      <p:sp>
        <p:nvSpPr>
          <p:cNvPr id="14" name="Rectangle 13">
            <a:extLst>
              <a:ext uri="{FF2B5EF4-FFF2-40B4-BE49-F238E27FC236}">
                <a16:creationId xmlns:a16="http://schemas.microsoft.com/office/drawing/2014/main" id="{859D568B-B9F4-408F-984B-20C9E448F35B}"/>
              </a:ext>
            </a:extLst>
          </p:cNvPr>
          <p:cNvSpPr/>
          <p:nvPr/>
        </p:nvSpPr>
        <p:spPr>
          <a:xfrm>
            <a:off x="4487014" y="5854043"/>
            <a:ext cx="4572000" cy="738664"/>
          </a:xfrm>
          <a:prstGeom prst="rect">
            <a:avLst/>
          </a:prstGeom>
        </p:spPr>
        <p:txBody>
          <a:bodyPr>
            <a:spAutoFit/>
          </a:bodyPr>
          <a:lstStyle/>
          <a:p>
            <a:pPr lvl="0"/>
            <a:r>
              <a:rPr lang="fr-FR" sz="2400" dirty="0">
                <a:solidFill>
                  <a:schemeClr val="bg1"/>
                </a:solidFill>
                <a:latin typeface="Avenir Next LT Pro" panose="020B0504020202020204" pitchFamily="34" charset="0"/>
                <a:cs typeface="Century Gothic"/>
              </a:rPr>
              <a:t>Chrystelle Matte-Richer</a:t>
            </a:r>
          </a:p>
          <a:p>
            <a:pPr lvl="0">
              <a:spcAft>
                <a:spcPts val="600"/>
              </a:spcAft>
            </a:pPr>
            <a:r>
              <a:rPr lang="fr-FR" dirty="0">
                <a:solidFill>
                  <a:schemeClr val="bg1"/>
                </a:solidFill>
                <a:latin typeface="Avenir Next LT Pro" panose="020B0504020202020204" pitchFamily="34" charset="0"/>
                <a:cs typeface="Century Gothic"/>
              </a:rPr>
              <a:t>Agente de liaison</a:t>
            </a:r>
            <a:endParaRPr lang="fr-FR" i="1" dirty="0">
              <a:solidFill>
                <a:schemeClr val="bg1"/>
              </a:solidFill>
              <a:latin typeface="Avenir Next LT Pro" panose="020B0504020202020204" pitchFamily="34" charset="0"/>
              <a:cs typeface="Century Gothic"/>
            </a:endParaRPr>
          </a:p>
        </p:txBody>
      </p:sp>
      <p:sp>
        <p:nvSpPr>
          <p:cNvPr id="3" name="ZoneTexte 2">
            <a:extLst>
              <a:ext uri="{FF2B5EF4-FFF2-40B4-BE49-F238E27FC236}">
                <a16:creationId xmlns:a16="http://schemas.microsoft.com/office/drawing/2014/main" id="{774F1686-1D0E-4052-9A72-34C91024CE3F}"/>
              </a:ext>
            </a:extLst>
          </p:cNvPr>
          <p:cNvSpPr txBox="1"/>
          <p:nvPr/>
        </p:nvSpPr>
        <p:spPr>
          <a:xfrm>
            <a:off x="10957838" y="6538212"/>
            <a:ext cx="1164101" cy="261610"/>
          </a:xfrm>
          <a:prstGeom prst="rect">
            <a:avLst/>
          </a:prstGeom>
          <a:noFill/>
        </p:spPr>
        <p:txBody>
          <a:bodyPr wrap="none" rtlCol="0">
            <a:spAutoFit/>
          </a:bodyPr>
          <a:lstStyle/>
          <a:p>
            <a:r>
              <a:rPr lang="fr-CA" sz="1100" dirty="0">
                <a:solidFill>
                  <a:schemeClr val="bg1">
                    <a:lumMod val="95000"/>
                  </a:schemeClr>
                </a:solidFill>
              </a:rPr>
              <a:t>© Josée Monet</a:t>
            </a:r>
          </a:p>
        </p:txBody>
      </p:sp>
    </p:spTree>
    <p:extLst>
      <p:ext uri="{BB962C8B-B14F-4D97-AF65-F5344CB8AC3E}">
        <p14:creationId xmlns:p14="http://schemas.microsoft.com/office/powerpoint/2010/main" val="3078960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B74274-2093-4A71-94E7-D07AC1754E01}"/>
              </a:ext>
            </a:extLst>
          </p:cNvPr>
          <p:cNvSpPr>
            <a:spLocks noGrp="1"/>
          </p:cNvSpPr>
          <p:nvPr>
            <p:ph type="title"/>
          </p:nvPr>
        </p:nvSpPr>
        <p:spPr>
          <a:xfrm>
            <a:off x="5080216" y="1076324"/>
            <a:ext cx="6272784" cy="1535051"/>
          </a:xfrm>
        </p:spPr>
        <p:txBody>
          <a:bodyPr anchor="b">
            <a:normAutofit/>
          </a:bodyPr>
          <a:lstStyle/>
          <a:p>
            <a:r>
              <a:rPr lang="fr-CA" sz="3600" dirty="0">
                <a:solidFill>
                  <a:schemeClr val="tx2">
                    <a:lumMod val="75000"/>
                    <a:lumOff val="25000"/>
                  </a:schemeClr>
                </a:solidFill>
              </a:rPr>
              <a:t>Plan de la présentation</a:t>
            </a:r>
          </a:p>
        </p:txBody>
      </p:sp>
      <p:pic>
        <p:nvPicPr>
          <p:cNvPr id="4" name="Picture 1" descr="C:\Documents and Settings\mhbrousseau\Bureau\DSCN0302.jpg">
            <a:extLst>
              <a:ext uri="{FF2B5EF4-FFF2-40B4-BE49-F238E27FC236}">
                <a16:creationId xmlns:a16="http://schemas.microsoft.com/office/drawing/2014/main" id="{8E4DA9A2-66E0-4225-8958-473861A37645}"/>
              </a:ext>
            </a:extLst>
          </p:cNvPr>
          <p:cNvPicPr>
            <a:picLocks noChangeAspect="1" noChangeArrowheads="1"/>
          </p:cNvPicPr>
          <p:nvPr/>
        </p:nvPicPr>
        <p:blipFill rotWithShape="1">
          <a:blip r:embed="rId3" cstate="email"/>
          <a:srcRect l="32072" r="18657"/>
          <a:stretch/>
        </p:blipFill>
        <p:spPr bwMode="auto">
          <a:xfrm>
            <a:off x="20" y="10"/>
            <a:ext cx="4505305" cy="6857990"/>
          </a:xfrm>
          <a:prstGeom prst="rect">
            <a:avLst/>
          </a:prstGeom>
          <a:noFill/>
        </p:spPr>
      </p:pic>
      <p:sp>
        <p:nvSpPr>
          <p:cNvPr id="26" name="Espace réservé du contenu 2">
            <a:extLst>
              <a:ext uri="{FF2B5EF4-FFF2-40B4-BE49-F238E27FC236}">
                <a16:creationId xmlns:a16="http://schemas.microsoft.com/office/drawing/2014/main" id="{C482876F-9B25-4AC4-B6EC-9042E1A6CD93}"/>
              </a:ext>
            </a:extLst>
          </p:cNvPr>
          <p:cNvSpPr>
            <a:spLocks noGrp="1"/>
          </p:cNvSpPr>
          <p:nvPr>
            <p:ph idx="1"/>
          </p:nvPr>
        </p:nvSpPr>
        <p:spPr>
          <a:xfrm>
            <a:off x="5080216" y="3012287"/>
            <a:ext cx="6272784" cy="3621848"/>
          </a:xfrm>
        </p:spPr>
        <p:txBody>
          <a:bodyPr vert="horz" lIns="91440" tIns="45720" rIns="91440" bIns="45720" rtlCol="0" anchor="t">
            <a:normAutofit/>
          </a:bodyPr>
          <a:lstStyle/>
          <a:p>
            <a:r>
              <a:rPr lang="fr-CA" sz="1800" dirty="0">
                <a:latin typeface="+mj-lt"/>
              </a:rPr>
              <a:t>CRE Laurentides et Soutien technique des lacs 2022</a:t>
            </a:r>
          </a:p>
          <a:p>
            <a:r>
              <a:rPr lang="fr-CA" sz="1800" dirty="0">
                <a:latin typeface="+mj-lt"/>
              </a:rPr>
              <a:t>Qu’est-ce que la bande riveraine ? </a:t>
            </a:r>
          </a:p>
          <a:p>
            <a:r>
              <a:rPr lang="fr-CA" sz="1800" dirty="0">
                <a:latin typeface="+mj-lt"/>
              </a:rPr>
              <a:t>Bonnes pratiques en bande riveraine </a:t>
            </a:r>
          </a:p>
          <a:p>
            <a:r>
              <a:rPr lang="fr-CA" sz="1800" dirty="0">
                <a:latin typeface="+mj-lt"/>
              </a:rPr>
              <a:t>Réglementation municipale</a:t>
            </a:r>
          </a:p>
          <a:p>
            <a:r>
              <a:rPr lang="fr-CA" sz="1800" dirty="0">
                <a:latin typeface="+mj-lt"/>
              </a:rPr>
              <a:t>Caractérisation de la bande riveraine</a:t>
            </a:r>
          </a:p>
          <a:p>
            <a:r>
              <a:rPr lang="fr-CA" sz="1800" dirty="0">
                <a:latin typeface="+mj-lt"/>
              </a:rPr>
              <a:t>Questions / discussion </a:t>
            </a:r>
          </a:p>
        </p:txBody>
      </p:sp>
    </p:spTree>
    <p:extLst>
      <p:ext uri="{BB962C8B-B14F-4D97-AF65-F5344CB8AC3E}">
        <p14:creationId xmlns:p14="http://schemas.microsoft.com/office/powerpoint/2010/main" val="2280107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B74274-2093-4A71-94E7-D07AC1754E01}"/>
              </a:ext>
            </a:extLst>
          </p:cNvPr>
          <p:cNvSpPr>
            <a:spLocks noGrp="1"/>
          </p:cNvSpPr>
          <p:nvPr>
            <p:ph type="title"/>
          </p:nvPr>
        </p:nvSpPr>
        <p:spPr>
          <a:xfrm>
            <a:off x="841246" y="978619"/>
            <a:ext cx="5991244" cy="1106424"/>
          </a:xfrm>
        </p:spPr>
        <p:txBody>
          <a:bodyPr>
            <a:normAutofit/>
          </a:bodyPr>
          <a:lstStyle/>
          <a:p>
            <a:r>
              <a:rPr lang="fr-CA" sz="3600" dirty="0">
                <a:solidFill>
                  <a:schemeClr val="tx2">
                    <a:lumMod val="75000"/>
                    <a:lumOff val="25000"/>
                  </a:schemeClr>
                </a:solidFill>
              </a:rPr>
              <a:t>Qui suis-je?</a:t>
            </a:r>
          </a:p>
        </p:txBody>
      </p:sp>
      <p:sp>
        <p:nvSpPr>
          <p:cNvPr id="7" name="Espace réservé du contenu 2">
            <a:extLst>
              <a:ext uri="{FF2B5EF4-FFF2-40B4-BE49-F238E27FC236}">
                <a16:creationId xmlns:a16="http://schemas.microsoft.com/office/drawing/2014/main" id="{2E536A36-E89B-4788-861B-751609BE7181}"/>
              </a:ext>
            </a:extLst>
          </p:cNvPr>
          <p:cNvSpPr>
            <a:spLocks noGrp="1"/>
          </p:cNvSpPr>
          <p:nvPr>
            <p:ph idx="1"/>
          </p:nvPr>
        </p:nvSpPr>
        <p:spPr>
          <a:xfrm>
            <a:off x="841248" y="2318129"/>
            <a:ext cx="5991242" cy="3560251"/>
          </a:xfrm>
        </p:spPr>
        <p:txBody>
          <a:bodyPr>
            <a:normAutofit/>
          </a:bodyPr>
          <a:lstStyle/>
          <a:p>
            <a:pPr marL="0" indent="0">
              <a:buNone/>
            </a:pPr>
            <a:r>
              <a:rPr lang="fr-CA" sz="1800" b="1" dirty="0">
                <a:latin typeface="+mj-lt"/>
              </a:rPr>
              <a:t>Chrystelle Matte-Richer</a:t>
            </a:r>
          </a:p>
          <a:p>
            <a:pPr marL="0" indent="0">
              <a:buNone/>
            </a:pPr>
            <a:endParaRPr lang="fr-CA" sz="1800" dirty="0">
              <a:latin typeface="+mj-lt"/>
            </a:endParaRPr>
          </a:p>
          <a:p>
            <a:pPr>
              <a:buBlip>
                <a:blip r:embed="rId3"/>
              </a:buBlip>
            </a:pPr>
            <a:r>
              <a:rPr lang="fr-CA" sz="1800" b="1" dirty="0">
                <a:latin typeface="+mj-lt"/>
              </a:rPr>
              <a:t>Agente de liaison</a:t>
            </a:r>
            <a:r>
              <a:rPr lang="fr-CA" sz="1800" dirty="0">
                <a:latin typeface="+mj-lt"/>
              </a:rPr>
              <a:t>, Soutien technique </a:t>
            </a:r>
          </a:p>
          <a:p>
            <a:pPr marL="0" indent="0">
              <a:buNone/>
            </a:pPr>
            <a:r>
              <a:rPr lang="fr-CA" sz="1800" dirty="0">
                <a:latin typeface="+mj-lt"/>
              </a:rPr>
              <a:t>  des lacs 2021 et 2022, CRE Laurentides</a:t>
            </a:r>
          </a:p>
          <a:p>
            <a:pPr marL="0" indent="0">
              <a:buNone/>
            </a:pPr>
            <a:endParaRPr lang="fr-CA" sz="1800" dirty="0">
              <a:latin typeface="+mj-lt"/>
            </a:endParaRPr>
          </a:p>
          <a:p>
            <a:pPr>
              <a:buBlip>
                <a:blip r:embed="rId3"/>
              </a:buBlip>
            </a:pPr>
            <a:r>
              <a:rPr lang="fr-CA" sz="1800" b="1" dirty="0">
                <a:latin typeface="+mj-lt"/>
              </a:rPr>
              <a:t>B. Géographie environnementale </a:t>
            </a:r>
            <a:r>
              <a:rPr lang="fr-CA" sz="1800" dirty="0">
                <a:latin typeface="+mj-lt"/>
              </a:rPr>
              <a:t>à l’Université de Montréal</a:t>
            </a:r>
          </a:p>
          <a:p>
            <a:pPr marL="0" indent="0">
              <a:buNone/>
            </a:pPr>
            <a:endParaRPr lang="fr-CA" sz="1800" dirty="0">
              <a:latin typeface="+mj-lt"/>
            </a:endParaRPr>
          </a:p>
          <a:p>
            <a:pPr>
              <a:buBlip>
                <a:blip r:embed="rId3"/>
              </a:buBlip>
            </a:pPr>
            <a:r>
              <a:rPr lang="fr-CA" sz="1800" b="1" dirty="0">
                <a:latin typeface="+mj-lt"/>
              </a:rPr>
              <a:t>Maitrise en gestion de l’environnement </a:t>
            </a:r>
            <a:r>
              <a:rPr lang="fr-CA" sz="1800" dirty="0">
                <a:latin typeface="+mj-lt"/>
              </a:rPr>
              <a:t>à Sherbrooke </a:t>
            </a:r>
            <a:r>
              <a:rPr lang="fr-CA" sz="1800" i="1" dirty="0">
                <a:latin typeface="+mj-lt"/>
              </a:rPr>
              <a:t>à venir </a:t>
            </a:r>
            <a:endParaRPr lang="fr-CA" sz="1800" dirty="0">
              <a:latin typeface="+mj-lt"/>
            </a:endParaRPr>
          </a:p>
          <a:p>
            <a:pPr marL="0" indent="0">
              <a:buNone/>
            </a:pPr>
            <a:endParaRPr lang="fr-CA" sz="1800" dirty="0"/>
          </a:p>
        </p:txBody>
      </p:sp>
      <p:pic>
        <p:nvPicPr>
          <p:cNvPr id="4" name="Image 3">
            <a:extLst>
              <a:ext uri="{FF2B5EF4-FFF2-40B4-BE49-F238E27FC236}">
                <a16:creationId xmlns:a16="http://schemas.microsoft.com/office/drawing/2014/main" id="{6193E815-9121-4599-8AA8-B06E140C98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63911" y="633619"/>
            <a:ext cx="4337377" cy="5889223"/>
          </a:xfrm>
          <a:prstGeom prst="rect">
            <a:avLst/>
          </a:prstGeom>
        </p:spPr>
      </p:pic>
    </p:spTree>
    <p:extLst>
      <p:ext uri="{BB962C8B-B14F-4D97-AF65-F5344CB8AC3E}">
        <p14:creationId xmlns:p14="http://schemas.microsoft.com/office/powerpoint/2010/main" val="3415338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8ABFF-640C-4FBF-A5BA-1630BFAEAF33}"/>
              </a:ext>
            </a:extLst>
          </p:cNvPr>
          <p:cNvSpPr>
            <a:spLocks noGrp="1"/>
          </p:cNvSpPr>
          <p:nvPr>
            <p:ph type="title"/>
          </p:nvPr>
        </p:nvSpPr>
        <p:spPr>
          <a:xfrm>
            <a:off x="838196" y="978408"/>
            <a:ext cx="6007608" cy="1106424"/>
          </a:xfrm>
        </p:spPr>
        <p:txBody>
          <a:bodyPr vert="horz" lIns="91440" tIns="45720" rIns="91440" bIns="45720" rtlCol="0" anchor="ctr">
            <a:normAutofit/>
          </a:bodyPr>
          <a:lstStyle/>
          <a:p>
            <a:r>
              <a:rPr lang="en-US" sz="3600" dirty="0">
                <a:solidFill>
                  <a:schemeClr val="tx2">
                    <a:lumMod val="75000"/>
                    <a:lumOff val="25000"/>
                  </a:schemeClr>
                </a:solidFill>
              </a:rPr>
              <a:t>Le CRE </a:t>
            </a:r>
            <a:r>
              <a:rPr lang="en-US" sz="3600" dirty="0" err="1">
                <a:solidFill>
                  <a:schemeClr val="tx2">
                    <a:lumMod val="75000"/>
                    <a:lumOff val="25000"/>
                  </a:schemeClr>
                </a:solidFill>
              </a:rPr>
              <a:t>Laurentides</a:t>
            </a:r>
            <a:endParaRPr lang="en-US" sz="3600" dirty="0">
              <a:solidFill>
                <a:schemeClr val="accent1">
                  <a:lumMod val="50000"/>
                </a:schemeClr>
              </a:solidFill>
            </a:endParaRPr>
          </a:p>
        </p:txBody>
      </p:sp>
      <p:sp>
        <p:nvSpPr>
          <p:cNvPr id="3" name="Espace réservé du contenu 2">
            <a:extLst>
              <a:ext uri="{FF2B5EF4-FFF2-40B4-BE49-F238E27FC236}">
                <a16:creationId xmlns:a16="http://schemas.microsoft.com/office/drawing/2014/main" id="{C6A9482D-9943-4D6D-98AA-15A518B90DD8}"/>
              </a:ext>
            </a:extLst>
          </p:cNvPr>
          <p:cNvSpPr>
            <a:spLocks noGrp="1"/>
          </p:cNvSpPr>
          <p:nvPr>
            <p:ph sz="half" idx="1"/>
          </p:nvPr>
        </p:nvSpPr>
        <p:spPr>
          <a:xfrm>
            <a:off x="841244" y="2359152"/>
            <a:ext cx="6007608" cy="3940048"/>
          </a:xfrm>
        </p:spPr>
        <p:txBody>
          <a:bodyPr vert="horz" lIns="91440" tIns="45720" rIns="91440" bIns="45720" rtlCol="0">
            <a:normAutofit/>
          </a:bodyPr>
          <a:lstStyle/>
          <a:p>
            <a:pPr marL="0" indent="0">
              <a:lnSpc>
                <a:spcPct val="100000"/>
              </a:lnSpc>
              <a:buNone/>
            </a:pPr>
            <a:r>
              <a:rPr lang="fr-CA" sz="1800" dirty="0">
                <a:latin typeface="+mj-lt"/>
              </a:rPr>
              <a:t>Fondé en 1995 par des groupes communautaires et environnementaux</a:t>
            </a:r>
          </a:p>
          <a:p>
            <a:pPr marL="0" indent="0">
              <a:lnSpc>
                <a:spcPct val="100000"/>
              </a:lnSpc>
              <a:buNone/>
            </a:pPr>
            <a:r>
              <a:rPr lang="fr-CA" sz="1800" dirty="0">
                <a:latin typeface="+mj-lt"/>
              </a:rPr>
              <a:t>Mission : </a:t>
            </a:r>
          </a:p>
          <a:p>
            <a:pPr lvl="1">
              <a:lnSpc>
                <a:spcPct val="100000"/>
              </a:lnSpc>
            </a:pPr>
            <a:r>
              <a:rPr lang="fr-CA" sz="1400" dirty="0">
                <a:latin typeface="+mj-lt"/>
              </a:rPr>
              <a:t>protection de l’environnement</a:t>
            </a:r>
          </a:p>
          <a:p>
            <a:pPr lvl="1">
              <a:lnSpc>
                <a:spcPct val="100000"/>
              </a:lnSpc>
            </a:pPr>
            <a:r>
              <a:rPr lang="fr-CA" sz="1400" dirty="0">
                <a:latin typeface="+mj-lt"/>
              </a:rPr>
              <a:t>développement durable</a:t>
            </a:r>
          </a:p>
          <a:p>
            <a:pPr lvl="1">
              <a:lnSpc>
                <a:spcPct val="100000"/>
              </a:lnSpc>
            </a:pPr>
            <a:r>
              <a:rPr lang="fr-CA" sz="1400" dirty="0">
                <a:latin typeface="+mj-lt"/>
              </a:rPr>
              <a:t>amélioration des processus démocratiques</a:t>
            </a:r>
          </a:p>
          <a:p>
            <a:pPr marL="0" indent="0">
              <a:lnSpc>
                <a:spcPct val="100000"/>
              </a:lnSpc>
              <a:buNone/>
            </a:pPr>
            <a:r>
              <a:rPr lang="fr-CA" sz="1800" dirty="0">
                <a:latin typeface="+mj-lt"/>
              </a:rPr>
              <a:t>Principaux dossiers: eau, changements climatiques, mobilité, matières résiduelles, écoresponsabilité </a:t>
            </a:r>
          </a:p>
          <a:p>
            <a:pPr marL="0" indent="0">
              <a:lnSpc>
                <a:spcPct val="100000"/>
              </a:lnSpc>
              <a:buNone/>
            </a:pPr>
            <a:r>
              <a:rPr lang="fr-CA" sz="1800" dirty="0">
                <a:latin typeface="+mj-lt"/>
              </a:rPr>
              <a:t>Membres du CRE: majoritairement des associations de lacs</a:t>
            </a:r>
          </a:p>
          <a:p>
            <a:pPr marL="0" indent="0">
              <a:lnSpc>
                <a:spcPct val="100000"/>
              </a:lnSpc>
              <a:buNone/>
            </a:pPr>
            <a:r>
              <a:rPr lang="fr-CA" sz="1800" dirty="0">
                <a:latin typeface="+mj-lt"/>
              </a:rPr>
              <a:t>Soutien technique des lacs depuis 2006</a:t>
            </a:r>
          </a:p>
          <a:p>
            <a:pPr marL="0" indent="0">
              <a:lnSpc>
                <a:spcPct val="100000"/>
              </a:lnSpc>
              <a:buNone/>
            </a:pPr>
            <a:endParaRPr lang="fr-CA" sz="1800" dirty="0"/>
          </a:p>
        </p:txBody>
      </p:sp>
      <p:pic>
        <p:nvPicPr>
          <p:cNvPr id="13" name="Image 12" descr="Une image contenant dessin&#10;&#10;Description générée automatiquement">
            <a:extLst>
              <a:ext uri="{FF2B5EF4-FFF2-40B4-BE49-F238E27FC236}">
                <a16:creationId xmlns:a16="http://schemas.microsoft.com/office/drawing/2014/main" id="{91050439-7F2F-429C-9DF4-BBD089981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50" y="457487"/>
            <a:ext cx="3410174" cy="1295866"/>
          </a:xfrm>
          <a:prstGeom prst="rect">
            <a:avLst/>
          </a:prstGeom>
        </p:spPr>
      </p:pic>
      <p:pic>
        <p:nvPicPr>
          <p:cNvPr id="14" name="Image 13">
            <a:extLst>
              <a:ext uri="{FF2B5EF4-FFF2-40B4-BE49-F238E27FC236}">
                <a16:creationId xmlns:a16="http://schemas.microsoft.com/office/drawing/2014/main" id="{72C1E66E-D779-4981-AB5E-6E9A1E4C0454}"/>
              </a:ext>
            </a:extLst>
          </p:cNvPr>
          <p:cNvPicPr>
            <a:picLocks noChangeAspect="1"/>
          </p:cNvPicPr>
          <p:nvPr/>
        </p:nvPicPr>
        <p:blipFill rotWithShape="1">
          <a:blip r:embed="rId4"/>
          <a:srcRect t="3930" r="-2" b="3942"/>
          <a:stretch/>
        </p:blipFill>
        <p:spPr>
          <a:xfrm>
            <a:off x="7781519" y="2213989"/>
            <a:ext cx="3569237" cy="4489029"/>
          </a:xfrm>
          <a:prstGeom prst="rect">
            <a:avLst/>
          </a:prstGeom>
        </p:spPr>
      </p:pic>
    </p:spTree>
    <p:extLst>
      <p:ext uri="{BB962C8B-B14F-4D97-AF65-F5344CB8AC3E}">
        <p14:creationId xmlns:p14="http://schemas.microsoft.com/office/powerpoint/2010/main" val="1007286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8ABFF-640C-4FBF-A5BA-1630BFAEAF33}"/>
              </a:ext>
            </a:extLst>
          </p:cNvPr>
          <p:cNvSpPr>
            <a:spLocks noGrp="1"/>
          </p:cNvSpPr>
          <p:nvPr>
            <p:ph type="title"/>
          </p:nvPr>
        </p:nvSpPr>
        <p:spPr>
          <a:xfrm>
            <a:off x="838196" y="978408"/>
            <a:ext cx="6871640" cy="1106424"/>
          </a:xfrm>
        </p:spPr>
        <p:txBody>
          <a:bodyPr vert="horz" lIns="91440" tIns="45720" rIns="91440" bIns="45720" rtlCol="0" anchor="ctr">
            <a:normAutofit/>
          </a:bodyPr>
          <a:lstStyle/>
          <a:p>
            <a:r>
              <a:rPr lang="fr-CA" sz="3600" dirty="0">
                <a:solidFill>
                  <a:schemeClr val="tx2">
                    <a:lumMod val="75000"/>
                    <a:lumOff val="25000"/>
                  </a:schemeClr>
                </a:solidFill>
              </a:rPr>
              <a:t>Soutien technique des lacs</a:t>
            </a:r>
            <a:endParaRPr lang="fr-CA" sz="3600" dirty="0">
              <a:solidFill>
                <a:schemeClr val="accent1">
                  <a:lumMod val="50000"/>
                </a:schemeClr>
              </a:solidFill>
            </a:endParaRPr>
          </a:p>
        </p:txBody>
      </p:sp>
      <p:sp>
        <p:nvSpPr>
          <p:cNvPr id="3" name="Espace réservé du contenu 2">
            <a:extLst>
              <a:ext uri="{FF2B5EF4-FFF2-40B4-BE49-F238E27FC236}">
                <a16:creationId xmlns:a16="http://schemas.microsoft.com/office/drawing/2014/main" id="{C6A9482D-9943-4D6D-98AA-15A518B90DD8}"/>
              </a:ext>
            </a:extLst>
          </p:cNvPr>
          <p:cNvSpPr>
            <a:spLocks noGrp="1"/>
          </p:cNvSpPr>
          <p:nvPr>
            <p:ph sz="half" idx="1"/>
          </p:nvPr>
        </p:nvSpPr>
        <p:spPr>
          <a:xfrm>
            <a:off x="841244" y="2359152"/>
            <a:ext cx="10834200" cy="3940048"/>
          </a:xfrm>
        </p:spPr>
        <p:txBody>
          <a:bodyPr vert="horz" lIns="91440" tIns="45720" rIns="91440" bIns="45720" rtlCol="0">
            <a:normAutofit/>
          </a:bodyPr>
          <a:lstStyle/>
          <a:p>
            <a:pPr marL="0" indent="0">
              <a:lnSpc>
                <a:spcPct val="100000"/>
              </a:lnSpc>
              <a:spcBef>
                <a:spcPts val="0"/>
              </a:spcBef>
              <a:buNone/>
            </a:pPr>
            <a:r>
              <a:rPr lang="fr-CA" sz="1800" dirty="0">
                <a:latin typeface="+mj-lt"/>
              </a:rPr>
              <a:t>Service d’accompagnement des municipalités et associations pour la protection des lacs</a:t>
            </a:r>
          </a:p>
          <a:p>
            <a:pPr marL="0" indent="0">
              <a:lnSpc>
                <a:spcPct val="100000"/>
              </a:lnSpc>
              <a:spcBef>
                <a:spcPts val="0"/>
              </a:spcBef>
              <a:buNone/>
            </a:pPr>
            <a:endParaRPr lang="fr-CA" sz="1800" dirty="0">
              <a:latin typeface="+mj-lt"/>
            </a:endParaRPr>
          </a:p>
          <a:p>
            <a:pPr marL="0" indent="0">
              <a:lnSpc>
                <a:spcPct val="100000"/>
              </a:lnSpc>
              <a:spcBef>
                <a:spcPts val="0"/>
              </a:spcBef>
              <a:buNone/>
            </a:pPr>
            <a:r>
              <a:rPr lang="fr-CA" sz="1800" dirty="0">
                <a:latin typeface="+mj-lt"/>
              </a:rPr>
              <a:t>Mandat du Soutien technique des lacs 2022 :</a:t>
            </a:r>
          </a:p>
          <a:p>
            <a:pPr marL="0" indent="0">
              <a:lnSpc>
                <a:spcPct val="100000"/>
              </a:lnSpc>
              <a:spcBef>
                <a:spcPts val="0"/>
              </a:spcBef>
              <a:buNone/>
            </a:pPr>
            <a:endParaRPr lang="fr-CA" sz="1800" dirty="0">
              <a:latin typeface="+mj-lt"/>
            </a:endParaRPr>
          </a:p>
          <a:p>
            <a:pPr>
              <a:lnSpc>
                <a:spcPct val="150000"/>
              </a:lnSpc>
              <a:spcBef>
                <a:spcPts val="0"/>
              </a:spcBef>
              <a:defRPr/>
            </a:pPr>
            <a:r>
              <a:rPr lang="fr-CA" sz="1700" dirty="0">
                <a:latin typeface="+mj-lt"/>
              </a:rPr>
              <a:t>Appuyer les associations de lacs pour la mise en œuvre du suivi volontaire de l’état de santé des lacs. </a:t>
            </a:r>
          </a:p>
          <a:p>
            <a:pPr marL="0" indent="0">
              <a:lnSpc>
                <a:spcPct val="150000"/>
              </a:lnSpc>
              <a:spcBef>
                <a:spcPts val="0"/>
              </a:spcBef>
              <a:buNone/>
              <a:defRPr/>
            </a:pPr>
            <a:r>
              <a:rPr lang="fr-CA" sz="1700" dirty="0">
                <a:latin typeface="+mj-lt"/>
              </a:rPr>
              <a:t>       - Formation sur les protocoles du RSVL, formation sur la détection de PAEE, accompagnements sur le terrain </a:t>
            </a:r>
          </a:p>
          <a:p>
            <a:pPr>
              <a:lnSpc>
                <a:spcPct val="150000"/>
              </a:lnSpc>
              <a:spcBef>
                <a:spcPts val="0"/>
              </a:spcBef>
              <a:defRPr/>
            </a:pPr>
            <a:r>
              <a:rPr lang="fr-CA" sz="1700" dirty="0">
                <a:latin typeface="+mj-lt"/>
              </a:rPr>
              <a:t>Accompagner la patrouille nautique pour les sorties de détection de myriophylle à épis au ruisseau Jourdain.</a:t>
            </a:r>
          </a:p>
          <a:p>
            <a:pPr>
              <a:lnSpc>
                <a:spcPct val="150000"/>
              </a:lnSpc>
              <a:spcBef>
                <a:spcPts val="0"/>
              </a:spcBef>
              <a:defRPr/>
            </a:pPr>
            <a:r>
              <a:rPr lang="fr-CA" sz="1700" dirty="0">
                <a:latin typeface="+mj-lt"/>
              </a:rPr>
              <a:t>Sensibiliser les riverains aux bonnes pratiques à adopter en bande riveraine.</a:t>
            </a:r>
          </a:p>
          <a:p>
            <a:pPr>
              <a:lnSpc>
                <a:spcPct val="150000"/>
              </a:lnSpc>
              <a:spcBef>
                <a:spcPts val="0"/>
              </a:spcBef>
              <a:defRPr/>
            </a:pPr>
            <a:r>
              <a:rPr lang="fr-CA" sz="1700" dirty="0">
                <a:latin typeface="+mj-lt"/>
              </a:rPr>
              <a:t>Mettre à jour et synthétiser l’information contenue dans la politique des usages et des lacs. </a:t>
            </a:r>
          </a:p>
          <a:p>
            <a:pPr marL="0" indent="0">
              <a:lnSpc>
                <a:spcPct val="150000"/>
              </a:lnSpc>
              <a:spcBef>
                <a:spcPts val="0"/>
              </a:spcBef>
              <a:buNone/>
              <a:defRPr/>
            </a:pPr>
            <a:endParaRPr lang="fr-CA" sz="1700" dirty="0">
              <a:latin typeface="+mj-lt"/>
            </a:endParaRPr>
          </a:p>
          <a:p>
            <a:pPr>
              <a:lnSpc>
                <a:spcPct val="150000"/>
              </a:lnSpc>
              <a:spcBef>
                <a:spcPts val="0"/>
              </a:spcBef>
              <a:defRPr/>
            </a:pPr>
            <a:endParaRPr lang="fr-CA" sz="1700" dirty="0"/>
          </a:p>
          <a:p>
            <a:pPr marL="0" indent="0">
              <a:lnSpc>
                <a:spcPct val="100000"/>
              </a:lnSpc>
              <a:buNone/>
            </a:pPr>
            <a:endParaRPr lang="fr-CA" sz="1800" dirty="0"/>
          </a:p>
          <a:p>
            <a:pPr marL="0" indent="0">
              <a:lnSpc>
                <a:spcPct val="100000"/>
              </a:lnSpc>
              <a:buNone/>
            </a:pPr>
            <a:endParaRPr lang="fr-CA" sz="1800" dirty="0"/>
          </a:p>
        </p:txBody>
      </p:sp>
      <p:pic>
        <p:nvPicPr>
          <p:cNvPr id="13" name="Image 12" descr="Une image contenant dessin&#10;&#10;Description générée automatiquement">
            <a:extLst>
              <a:ext uri="{FF2B5EF4-FFF2-40B4-BE49-F238E27FC236}">
                <a16:creationId xmlns:a16="http://schemas.microsoft.com/office/drawing/2014/main" id="{91050439-7F2F-429C-9DF4-BBD089981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50" y="457487"/>
            <a:ext cx="3410174" cy="1295866"/>
          </a:xfrm>
          <a:prstGeom prst="rect">
            <a:avLst/>
          </a:prstGeom>
        </p:spPr>
      </p:pic>
    </p:spTree>
    <p:extLst>
      <p:ext uri="{BB962C8B-B14F-4D97-AF65-F5344CB8AC3E}">
        <p14:creationId xmlns:p14="http://schemas.microsoft.com/office/powerpoint/2010/main" val="2265621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8ABFF-640C-4FBF-A5BA-1630BFAEAF33}"/>
              </a:ext>
            </a:extLst>
          </p:cNvPr>
          <p:cNvSpPr>
            <a:spLocks noGrp="1"/>
          </p:cNvSpPr>
          <p:nvPr>
            <p:ph type="title"/>
          </p:nvPr>
        </p:nvSpPr>
        <p:spPr>
          <a:xfrm>
            <a:off x="838196" y="1051209"/>
            <a:ext cx="6871640" cy="1106424"/>
          </a:xfrm>
        </p:spPr>
        <p:txBody>
          <a:bodyPr vert="horz" lIns="91440" tIns="45720" rIns="91440" bIns="45720" rtlCol="0" anchor="ctr">
            <a:normAutofit/>
          </a:bodyPr>
          <a:lstStyle/>
          <a:p>
            <a:r>
              <a:rPr lang="fr-CA" sz="3600" dirty="0">
                <a:solidFill>
                  <a:schemeClr val="tx2">
                    <a:lumMod val="75000"/>
                    <a:lumOff val="25000"/>
                  </a:schemeClr>
                </a:solidFill>
              </a:rPr>
              <a:t>Qu’est-ce que la bande riveraine ?</a:t>
            </a:r>
            <a:endParaRPr lang="fr-CA" sz="3600" dirty="0">
              <a:solidFill>
                <a:schemeClr val="accent1">
                  <a:lumMod val="50000"/>
                </a:schemeClr>
              </a:solidFill>
            </a:endParaRPr>
          </a:p>
        </p:txBody>
      </p:sp>
      <p:sp>
        <p:nvSpPr>
          <p:cNvPr id="3" name="Espace réservé du contenu 2">
            <a:extLst>
              <a:ext uri="{FF2B5EF4-FFF2-40B4-BE49-F238E27FC236}">
                <a16:creationId xmlns:a16="http://schemas.microsoft.com/office/drawing/2014/main" id="{C6A9482D-9943-4D6D-98AA-15A518B90DD8}"/>
              </a:ext>
            </a:extLst>
          </p:cNvPr>
          <p:cNvSpPr>
            <a:spLocks noGrp="1"/>
          </p:cNvSpPr>
          <p:nvPr>
            <p:ph sz="half" idx="1"/>
          </p:nvPr>
        </p:nvSpPr>
        <p:spPr>
          <a:xfrm>
            <a:off x="838196" y="2367642"/>
            <a:ext cx="5176463" cy="3915229"/>
          </a:xfrm>
        </p:spPr>
        <p:txBody>
          <a:bodyPr vert="horz" lIns="91440" tIns="45720" rIns="91440" bIns="45720" rtlCol="0">
            <a:normAutofit/>
          </a:bodyPr>
          <a:lstStyle/>
          <a:p>
            <a:pPr>
              <a:lnSpc>
                <a:spcPct val="100000"/>
              </a:lnSpc>
              <a:spcBef>
                <a:spcPts val="0"/>
              </a:spcBef>
            </a:pPr>
            <a:r>
              <a:rPr lang="fr-CA" sz="1800" dirty="0">
                <a:latin typeface="+mj-lt"/>
              </a:rPr>
              <a:t>La bande riveraine est une bande de végétation naturelle de 10 m ou 15 m si la pente est supérieure ou égale à 30%. </a:t>
            </a:r>
          </a:p>
          <a:p>
            <a:pPr>
              <a:lnSpc>
                <a:spcPct val="100000"/>
              </a:lnSpc>
              <a:spcBef>
                <a:spcPts val="0"/>
              </a:spcBef>
            </a:pPr>
            <a:endParaRPr lang="fr-CA" sz="1800" dirty="0">
              <a:latin typeface="+mj-lt"/>
            </a:endParaRPr>
          </a:p>
          <a:p>
            <a:pPr>
              <a:lnSpc>
                <a:spcPct val="100000"/>
              </a:lnSpc>
              <a:spcBef>
                <a:spcPts val="0"/>
              </a:spcBef>
            </a:pPr>
            <a:r>
              <a:rPr lang="fr-CA" sz="1800" dirty="0">
                <a:latin typeface="+mj-lt"/>
              </a:rPr>
              <a:t>Elle marque la transition entre le milieu aquatique et le milieu terrestre </a:t>
            </a:r>
          </a:p>
          <a:p>
            <a:pPr>
              <a:lnSpc>
                <a:spcPct val="100000"/>
              </a:lnSpc>
              <a:spcBef>
                <a:spcPts val="0"/>
              </a:spcBef>
            </a:pPr>
            <a:endParaRPr lang="fr-CA" sz="1800" dirty="0">
              <a:latin typeface="+mj-lt"/>
            </a:endParaRPr>
          </a:p>
          <a:p>
            <a:pPr>
              <a:lnSpc>
                <a:spcPct val="100000"/>
              </a:lnSpc>
              <a:spcBef>
                <a:spcPts val="0"/>
              </a:spcBef>
            </a:pPr>
            <a:r>
              <a:rPr lang="fr-CA" sz="1800" dirty="0">
                <a:latin typeface="+mj-lt"/>
              </a:rPr>
              <a:t>Elle est idéalement composée d’herbacées, d’arbustes et d’arbres indigènes. </a:t>
            </a:r>
            <a:endParaRPr lang="fr-CA" sz="1700" dirty="0">
              <a:latin typeface="+mj-lt"/>
            </a:endParaRPr>
          </a:p>
          <a:p>
            <a:pPr>
              <a:lnSpc>
                <a:spcPct val="150000"/>
              </a:lnSpc>
              <a:spcBef>
                <a:spcPts val="0"/>
              </a:spcBef>
              <a:defRPr/>
            </a:pPr>
            <a:endParaRPr lang="fr-CA" sz="1700" dirty="0"/>
          </a:p>
          <a:p>
            <a:pPr marL="0" indent="0">
              <a:lnSpc>
                <a:spcPct val="100000"/>
              </a:lnSpc>
              <a:buNone/>
            </a:pPr>
            <a:endParaRPr lang="fr-CA" sz="1800" dirty="0"/>
          </a:p>
          <a:p>
            <a:pPr marL="0" indent="0">
              <a:lnSpc>
                <a:spcPct val="100000"/>
              </a:lnSpc>
              <a:buNone/>
            </a:pPr>
            <a:endParaRPr lang="fr-CA" sz="1800" dirty="0"/>
          </a:p>
        </p:txBody>
      </p:sp>
      <p:pic>
        <p:nvPicPr>
          <p:cNvPr id="13" name="Image 12" descr="Une image contenant dessin&#10;&#10;Description générée automatiquement">
            <a:extLst>
              <a:ext uri="{FF2B5EF4-FFF2-40B4-BE49-F238E27FC236}">
                <a16:creationId xmlns:a16="http://schemas.microsoft.com/office/drawing/2014/main" id="{91050439-7F2F-429C-9DF4-BBD089981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50" y="457487"/>
            <a:ext cx="3410174" cy="1295866"/>
          </a:xfrm>
          <a:prstGeom prst="rect">
            <a:avLst/>
          </a:prstGeom>
        </p:spPr>
      </p:pic>
      <p:sp>
        <p:nvSpPr>
          <p:cNvPr id="4" name="ZoneTexte 3">
            <a:extLst>
              <a:ext uri="{FF2B5EF4-FFF2-40B4-BE49-F238E27FC236}">
                <a16:creationId xmlns:a16="http://schemas.microsoft.com/office/drawing/2014/main" id="{F99E364C-5AA3-A618-9765-ACB707710799}"/>
              </a:ext>
            </a:extLst>
          </p:cNvPr>
          <p:cNvSpPr txBox="1"/>
          <p:nvPr/>
        </p:nvSpPr>
        <p:spPr>
          <a:xfrm>
            <a:off x="6333759" y="5593646"/>
            <a:ext cx="5569226" cy="369332"/>
          </a:xfrm>
          <a:prstGeom prst="rect">
            <a:avLst/>
          </a:prstGeom>
          <a:noFill/>
        </p:spPr>
        <p:txBody>
          <a:bodyPr wrap="square" rtlCol="0">
            <a:spAutoFit/>
          </a:bodyPr>
          <a:lstStyle/>
          <a:p>
            <a:r>
              <a:rPr lang="fr-CA" dirty="0">
                <a:latin typeface="+mj-lt"/>
              </a:rPr>
              <a:t>Largeur de la bande riveraine selon la pente du talus </a:t>
            </a:r>
          </a:p>
        </p:txBody>
      </p:sp>
      <p:pic>
        <p:nvPicPr>
          <p:cNvPr id="6" name="Image 5">
            <a:extLst>
              <a:ext uri="{FF2B5EF4-FFF2-40B4-BE49-F238E27FC236}">
                <a16:creationId xmlns:a16="http://schemas.microsoft.com/office/drawing/2014/main" id="{8082B366-0355-455C-E876-0BD6E7EE5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240" y="2040715"/>
            <a:ext cx="6044745" cy="3602370"/>
          </a:xfrm>
          <a:prstGeom prst="rect">
            <a:avLst/>
          </a:prstGeom>
        </p:spPr>
      </p:pic>
    </p:spTree>
    <p:extLst>
      <p:ext uri="{BB962C8B-B14F-4D97-AF65-F5344CB8AC3E}">
        <p14:creationId xmlns:p14="http://schemas.microsoft.com/office/powerpoint/2010/main" val="3313117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Rectangle 3"/>
          <p:cNvSpPr>
            <a:spLocks noChangeArrowheads="1"/>
          </p:cNvSpPr>
          <p:nvPr/>
        </p:nvSpPr>
        <p:spPr bwMode="auto">
          <a:xfrm>
            <a:off x="2438400" y="260350"/>
            <a:ext cx="8229600" cy="1143000"/>
          </a:xfrm>
          <a:prstGeom prst="rect">
            <a:avLst/>
          </a:prstGeom>
          <a:noFill/>
          <a:ln w="9525">
            <a:noFill/>
            <a:miter lim="800000"/>
            <a:headEnd/>
            <a:tailEnd/>
          </a:ln>
          <a:effectLst/>
        </p:spPr>
        <p:txBody>
          <a:bodyPr anchor="ctr"/>
          <a:lstStyle/>
          <a:p>
            <a:pPr eaLnBrk="1" hangingPunct="1">
              <a:defRPr/>
            </a:pPr>
            <a:endParaRPr lang="fr-FR" sz="2000" b="1">
              <a:solidFill>
                <a:schemeClr val="accent4">
                  <a:lumMod val="75000"/>
                </a:schemeClr>
              </a:solidFill>
              <a:latin typeface="Century Gothic" pitchFamily="34" charset="0"/>
              <a:cs typeface="Arial" charset="0"/>
            </a:endParaRPr>
          </a:p>
        </p:txBody>
      </p:sp>
      <p:sp>
        <p:nvSpPr>
          <p:cNvPr id="4099" name="Rectangle 4"/>
          <p:cNvSpPr>
            <a:spLocks noChangeArrowheads="1"/>
          </p:cNvSpPr>
          <p:nvPr/>
        </p:nvSpPr>
        <p:spPr bwMode="auto">
          <a:xfrm>
            <a:off x="1992313" y="1125538"/>
            <a:ext cx="403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endParaRPr lang="fr-CA" altLang="fr-FR" sz="2400">
              <a:latin typeface="Century Gothic" panose="020B0502020202020204" pitchFamily="34" charset="0"/>
            </a:endParaRPr>
          </a:p>
        </p:txBody>
      </p:sp>
      <p:pic>
        <p:nvPicPr>
          <p:cNvPr id="4100" name="Picture 5" descr="caisse_enregistre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283" y="2929722"/>
            <a:ext cx="540067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Text Box 16"/>
          <p:cNvSpPr txBox="1">
            <a:spLocks noChangeArrowheads="1"/>
          </p:cNvSpPr>
          <p:nvPr/>
        </p:nvSpPr>
        <p:spPr bwMode="auto">
          <a:xfrm>
            <a:off x="7608964" y="2299319"/>
            <a:ext cx="12255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A" altLang="fr-FR" sz="1500" b="1" dirty="0">
                <a:latin typeface="Century Gothic" panose="020B0502020202020204" pitchFamily="34" charset="0"/>
              </a:rPr>
              <a:t>Ombrage</a:t>
            </a:r>
            <a:endParaRPr lang="fr-FR" altLang="fr-FR" sz="1500" b="1" dirty="0">
              <a:latin typeface="Century Gothic" panose="020B0502020202020204" pitchFamily="34" charset="0"/>
            </a:endParaRPr>
          </a:p>
        </p:txBody>
      </p:sp>
      <p:sp>
        <p:nvSpPr>
          <p:cNvPr id="4110" name="Text Box 17"/>
          <p:cNvSpPr txBox="1">
            <a:spLocks noChangeArrowheads="1"/>
          </p:cNvSpPr>
          <p:nvPr/>
        </p:nvSpPr>
        <p:spPr bwMode="auto">
          <a:xfrm>
            <a:off x="7178792" y="6051752"/>
            <a:ext cx="140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A" altLang="fr-FR" sz="1500" b="1" dirty="0">
                <a:latin typeface="Century Gothic" panose="020B0502020202020204" pitchFamily="34" charset="0"/>
              </a:rPr>
              <a:t>Filtration</a:t>
            </a:r>
            <a:endParaRPr lang="fr-FR" altLang="fr-FR" sz="1500" b="1" dirty="0">
              <a:latin typeface="Century Gothic" panose="020B0502020202020204" pitchFamily="34" charset="0"/>
            </a:endParaRPr>
          </a:p>
        </p:txBody>
      </p:sp>
      <p:sp>
        <p:nvSpPr>
          <p:cNvPr id="4112" name="Text Box 19"/>
          <p:cNvSpPr txBox="1">
            <a:spLocks noChangeArrowheads="1"/>
          </p:cNvSpPr>
          <p:nvPr/>
        </p:nvSpPr>
        <p:spPr bwMode="auto">
          <a:xfrm>
            <a:off x="9120187" y="4188857"/>
            <a:ext cx="10795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A" altLang="fr-FR" sz="1500" b="1" dirty="0">
                <a:latin typeface="Century Gothic" panose="020B0502020202020204" pitchFamily="34" charset="0"/>
              </a:rPr>
              <a:t>Habitat</a:t>
            </a:r>
            <a:endParaRPr lang="fr-FR" altLang="fr-FR" sz="1500" b="1" dirty="0">
              <a:latin typeface="Century Gothic" panose="020B0502020202020204" pitchFamily="34" charset="0"/>
            </a:endParaRPr>
          </a:p>
        </p:txBody>
      </p:sp>
      <p:sp>
        <p:nvSpPr>
          <p:cNvPr id="4113" name="Text Box 20"/>
          <p:cNvSpPr txBox="1">
            <a:spLocks noChangeArrowheads="1"/>
          </p:cNvSpPr>
          <p:nvPr/>
        </p:nvSpPr>
        <p:spPr bwMode="auto">
          <a:xfrm>
            <a:off x="2822461" y="6285664"/>
            <a:ext cx="16557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A" altLang="fr-FR" sz="1500" b="1" dirty="0">
                <a:latin typeface="Century Gothic" panose="020B0502020202020204" pitchFamily="34" charset="0"/>
              </a:rPr>
              <a:t>Érosion</a:t>
            </a:r>
            <a:endParaRPr lang="fr-FR" altLang="fr-FR" sz="1500" b="1" dirty="0">
              <a:latin typeface="Century Gothic" panose="020B0502020202020204" pitchFamily="34" charset="0"/>
            </a:endParaRPr>
          </a:p>
        </p:txBody>
      </p:sp>
      <p:sp>
        <p:nvSpPr>
          <p:cNvPr id="4114" name="Text Box 21"/>
          <p:cNvSpPr txBox="1">
            <a:spLocks noChangeArrowheads="1"/>
          </p:cNvSpPr>
          <p:nvPr/>
        </p:nvSpPr>
        <p:spPr bwMode="auto">
          <a:xfrm>
            <a:off x="1266197" y="3871003"/>
            <a:ext cx="16557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A" altLang="fr-FR" sz="1500" b="1" dirty="0">
                <a:latin typeface="Century Gothic" panose="020B0502020202020204" pitchFamily="34" charset="0"/>
              </a:rPr>
              <a:t>Rétention</a:t>
            </a:r>
            <a:endParaRPr lang="fr-FR" altLang="fr-FR" sz="1500" b="1" dirty="0">
              <a:latin typeface="Century Gothic" panose="020B0502020202020204" pitchFamily="34" charset="0"/>
            </a:endParaRPr>
          </a:p>
        </p:txBody>
      </p:sp>
      <p:sp>
        <p:nvSpPr>
          <p:cNvPr id="4115" name="Text Box 22"/>
          <p:cNvSpPr txBox="1">
            <a:spLocks noChangeArrowheads="1"/>
          </p:cNvSpPr>
          <p:nvPr/>
        </p:nvSpPr>
        <p:spPr bwMode="auto">
          <a:xfrm>
            <a:off x="502570" y="1158638"/>
            <a:ext cx="56880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A" altLang="fr-FR" sz="2000" dirty="0">
                <a:latin typeface="+mj-lt"/>
              </a:rPr>
              <a:t>Rôles de la bande riveraine</a:t>
            </a:r>
            <a:endParaRPr lang="fr-FR" altLang="fr-FR" sz="2000" dirty="0">
              <a:latin typeface="+mj-lt"/>
            </a:endParaRP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125" y="2344631"/>
            <a:ext cx="1685644" cy="1646618"/>
          </a:xfrm>
          <a:prstGeom prst="rect">
            <a:avLst/>
          </a:prstGeom>
        </p:spPr>
      </p:pic>
      <p:sp>
        <p:nvSpPr>
          <p:cNvPr id="203790" name="Line 14"/>
          <p:cNvSpPr>
            <a:spLocks noChangeShapeType="1"/>
          </p:cNvSpPr>
          <p:nvPr/>
        </p:nvSpPr>
        <p:spPr bwMode="auto">
          <a:xfrm>
            <a:off x="3051722" y="4071364"/>
            <a:ext cx="2016348" cy="1079465"/>
          </a:xfrm>
          <a:prstGeom prst="line">
            <a:avLst/>
          </a:prstGeom>
          <a:noFill/>
          <a:ln w="38100">
            <a:solidFill>
              <a:schemeClr val="tx1"/>
            </a:solidFill>
            <a:round/>
            <a:headEnd/>
            <a:tailEnd type="triangle" w="med" len="med"/>
          </a:ln>
          <a:effectLst/>
        </p:spPr>
        <p:txBody>
          <a:bodyPr/>
          <a:lstStyle/>
          <a:p>
            <a:pPr eaLnBrk="1" hangingPunct="1">
              <a:defRPr/>
            </a:pPr>
            <a:endParaRPr lang="fr-CA" dirty="0">
              <a:effectLst>
                <a:outerShdw blurRad="38100" dist="38100" dir="2700000" algn="tl">
                  <a:srgbClr val="000000">
                    <a:alpha val="43137"/>
                  </a:srgbClr>
                </a:outerShdw>
              </a:effectLst>
              <a:cs typeface="Arial" charset="0"/>
            </a:endParaRP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893" y="5128004"/>
            <a:ext cx="1851833" cy="1478335"/>
          </a:xfrm>
          <a:prstGeom prst="rect">
            <a:avLst/>
          </a:prstGeom>
        </p:spPr>
      </p:pic>
      <p:sp>
        <p:nvSpPr>
          <p:cNvPr id="203789" name="Line 13"/>
          <p:cNvSpPr>
            <a:spLocks noChangeShapeType="1"/>
          </p:cNvSpPr>
          <p:nvPr/>
        </p:nvSpPr>
        <p:spPr bwMode="auto">
          <a:xfrm flipV="1">
            <a:off x="3508820" y="5548632"/>
            <a:ext cx="1938809" cy="232832"/>
          </a:xfrm>
          <a:prstGeom prst="line">
            <a:avLst/>
          </a:prstGeom>
          <a:noFill/>
          <a:ln w="38100">
            <a:solidFill>
              <a:schemeClr val="tx1"/>
            </a:solidFill>
            <a:round/>
            <a:headEnd/>
            <a:tailEnd type="triangle" w="med" len="med"/>
          </a:ln>
          <a:effectLst/>
        </p:spPr>
        <p:txBody>
          <a:bodyPr/>
          <a:lstStyle/>
          <a:p>
            <a:pPr eaLnBrk="1" hangingPunct="1">
              <a:defRPr/>
            </a:pPr>
            <a:endParaRPr lang="fr-CA">
              <a:effectLst>
                <a:outerShdw blurRad="38100" dist="38100" dir="2700000" algn="tl">
                  <a:srgbClr val="000000">
                    <a:alpha val="43137"/>
                  </a:srgbClr>
                </a:outerShdw>
              </a:effectLst>
              <a:cs typeface="Arial" charset="0"/>
            </a:endParaRPr>
          </a:p>
        </p:txBody>
      </p:sp>
      <p:pic>
        <p:nvPicPr>
          <p:cNvPr id="4" name="Imag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8844" y="5150829"/>
            <a:ext cx="1570663" cy="1528890"/>
          </a:xfrm>
          <a:prstGeom prst="rect">
            <a:avLst/>
          </a:prstGeom>
        </p:spPr>
      </p:pic>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1739" y="2625662"/>
            <a:ext cx="1595653" cy="1576953"/>
          </a:xfrm>
          <a:prstGeom prst="rect">
            <a:avLst/>
          </a:prstGeom>
        </p:spPr>
      </p:pic>
      <p:sp>
        <p:nvSpPr>
          <p:cNvPr id="203788" name="Line 12"/>
          <p:cNvSpPr>
            <a:spLocks noChangeShapeType="1"/>
          </p:cNvSpPr>
          <p:nvPr/>
        </p:nvSpPr>
        <p:spPr bwMode="auto">
          <a:xfrm flipH="1" flipV="1">
            <a:off x="6355286" y="4843756"/>
            <a:ext cx="1622374" cy="856193"/>
          </a:xfrm>
          <a:prstGeom prst="line">
            <a:avLst/>
          </a:prstGeom>
          <a:noFill/>
          <a:ln w="38100">
            <a:solidFill>
              <a:schemeClr val="tx1"/>
            </a:solidFill>
            <a:round/>
            <a:headEnd/>
            <a:tailEnd type="triangle" w="med" len="med"/>
          </a:ln>
          <a:effectLst/>
        </p:spPr>
        <p:txBody>
          <a:bodyPr/>
          <a:lstStyle/>
          <a:p>
            <a:pPr eaLnBrk="1" hangingPunct="1">
              <a:defRPr/>
            </a:pPr>
            <a:endParaRPr lang="fr-CA">
              <a:effectLst>
                <a:outerShdw blurRad="38100" dist="38100" dir="2700000" algn="tl">
                  <a:srgbClr val="000000">
                    <a:alpha val="43137"/>
                  </a:srgbClr>
                </a:outerShdw>
              </a:effectLst>
              <a:cs typeface="Arial" charset="0"/>
            </a:endParaRPr>
          </a:p>
        </p:txBody>
      </p:sp>
      <p:sp>
        <p:nvSpPr>
          <p:cNvPr id="203787" name="Line 11"/>
          <p:cNvSpPr>
            <a:spLocks noChangeShapeType="1"/>
          </p:cNvSpPr>
          <p:nvPr/>
        </p:nvSpPr>
        <p:spPr bwMode="auto">
          <a:xfrm flipH="1">
            <a:off x="6803153" y="3358916"/>
            <a:ext cx="1193398" cy="1045142"/>
          </a:xfrm>
          <a:prstGeom prst="line">
            <a:avLst/>
          </a:prstGeom>
          <a:noFill/>
          <a:ln w="38100">
            <a:solidFill>
              <a:schemeClr val="tx1"/>
            </a:solidFill>
            <a:round/>
            <a:headEnd/>
            <a:tailEnd type="triangle" w="med" len="med"/>
          </a:ln>
          <a:effectLst/>
        </p:spPr>
        <p:txBody>
          <a:bodyPr/>
          <a:lstStyle/>
          <a:p>
            <a:pPr eaLnBrk="1" hangingPunct="1">
              <a:defRPr/>
            </a:pPr>
            <a:endParaRPr lang="fr-CA">
              <a:effectLst>
                <a:outerShdw blurRad="38100" dist="38100" dir="2700000" algn="tl">
                  <a:srgbClr val="000000">
                    <a:alpha val="43137"/>
                  </a:srgbClr>
                </a:outerShdw>
              </a:effectLst>
              <a:cs typeface="Arial" charset="0"/>
            </a:endParaRPr>
          </a:p>
        </p:txBody>
      </p:sp>
      <p:sp>
        <p:nvSpPr>
          <p:cNvPr id="203791" name="Line 15"/>
          <p:cNvSpPr>
            <a:spLocks noChangeShapeType="1"/>
          </p:cNvSpPr>
          <p:nvPr/>
        </p:nvSpPr>
        <p:spPr bwMode="auto">
          <a:xfrm flipV="1">
            <a:off x="6928883" y="3993627"/>
            <a:ext cx="1435101" cy="502146"/>
          </a:xfrm>
          <a:prstGeom prst="line">
            <a:avLst/>
          </a:prstGeom>
          <a:noFill/>
          <a:ln w="38100">
            <a:solidFill>
              <a:schemeClr val="tx1"/>
            </a:solidFill>
            <a:round/>
            <a:headEnd type="triangle" w="med" len="med"/>
            <a:tailEnd/>
          </a:ln>
          <a:effectLst/>
        </p:spPr>
        <p:txBody>
          <a:bodyPr/>
          <a:lstStyle/>
          <a:p>
            <a:pPr eaLnBrk="1" hangingPunct="1">
              <a:defRPr/>
            </a:pPr>
            <a:endParaRPr lang="fr-CA">
              <a:effectLst>
                <a:outerShdw blurRad="38100" dist="38100" dir="2700000" algn="tl">
                  <a:srgbClr val="000000">
                    <a:alpha val="43137"/>
                  </a:srgbClr>
                </a:outerShdw>
              </a:effectLst>
              <a:cs typeface="Arial" charset="0"/>
            </a:endParaRPr>
          </a:p>
        </p:txBody>
      </p:sp>
      <p:sp>
        <p:nvSpPr>
          <p:cNvPr id="23" name="ZoneTexte 22">
            <a:extLst>
              <a:ext uri="{FF2B5EF4-FFF2-40B4-BE49-F238E27FC236}">
                <a16:creationId xmlns:a16="http://schemas.microsoft.com/office/drawing/2014/main" id="{907558AF-25B6-D25C-5C71-D2D11B570BBD}"/>
              </a:ext>
            </a:extLst>
          </p:cNvPr>
          <p:cNvSpPr txBox="1"/>
          <p:nvPr/>
        </p:nvSpPr>
        <p:spPr>
          <a:xfrm>
            <a:off x="2487818" y="263535"/>
            <a:ext cx="7909891" cy="646331"/>
          </a:xfrm>
          <a:prstGeom prst="rect">
            <a:avLst/>
          </a:prstGeom>
          <a:noFill/>
        </p:spPr>
        <p:txBody>
          <a:bodyPr wrap="square">
            <a:spAutoFit/>
          </a:bodyPr>
          <a:lstStyle/>
          <a:p>
            <a:r>
              <a:rPr lang="fr-CA" sz="3600" dirty="0">
                <a:solidFill>
                  <a:schemeClr val="tx2">
                    <a:lumMod val="75000"/>
                    <a:lumOff val="25000"/>
                  </a:schemeClr>
                </a:solidFill>
                <a:latin typeface="+mj-lt"/>
              </a:rPr>
              <a:t>La bande riveraine : le bouclier des lacs !</a:t>
            </a:r>
            <a:endParaRPr lang="fr-CA" sz="3600" dirty="0">
              <a:latin typeface="+mj-lt"/>
            </a:endParaRPr>
          </a:p>
        </p:txBody>
      </p:sp>
    </p:spTree>
    <p:extLst>
      <p:ext uri="{BB962C8B-B14F-4D97-AF65-F5344CB8AC3E}">
        <p14:creationId xmlns:p14="http://schemas.microsoft.com/office/powerpoint/2010/main" val="414720011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78ABFF-640C-4FBF-A5BA-1630BFAEAF33}"/>
              </a:ext>
            </a:extLst>
          </p:cNvPr>
          <p:cNvSpPr>
            <a:spLocks noGrp="1"/>
          </p:cNvSpPr>
          <p:nvPr>
            <p:ph type="title"/>
          </p:nvPr>
        </p:nvSpPr>
        <p:spPr>
          <a:xfrm>
            <a:off x="838196" y="978408"/>
            <a:ext cx="6871640" cy="1106424"/>
          </a:xfrm>
        </p:spPr>
        <p:txBody>
          <a:bodyPr vert="horz" lIns="91440" tIns="45720" rIns="91440" bIns="45720" rtlCol="0" anchor="ctr">
            <a:normAutofit/>
          </a:bodyPr>
          <a:lstStyle/>
          <a:p>
            <a:r>
              <a:rPr lang="en-US" sz="3600" dirty="0" err="1">
                <a:solidFill>
                  <a:srgbClr val="657D9D"/>
                </a:solidFill>
              </a:rPr>
              <a:t>Rôles</a:t>
            </a:r>
            <a:r>
              <a:rPr lang="en-US" sz="3600" dirty="0">
                <a:solidFill>
                  <a:srgbClr val="657D9D"/>
                </a:solidFill>
              </a:rPr>
              <a:t> de la </a:t>
            </a:r>
            <a:r>
              <a:rPr lang="en-US" sz="3600" dirty="0" err="1">
                <a:solidFill>
                  <a:srgbClr val="657D9D"/>
                </a:solidFill>
              </a:rPr>
              <a:t>bande</a:t>
            </a:r>
            <a:r>
              <a:rPr lang="en-US" sz="3600" dirty="0">
                <a:solidFill>
                  <a:srgbClr val="657D9D"/>
                </a:solidFill>
              </a:rPr>
              <a:t> </a:t>
            </a:r>
            <a:r>
              <a:rPr lang="en-US" sz="3600" dirty="0" err="1">
                <a:solidFill>
                  <a:srgbClr val="657D9D"/>
                </a:solidFill>
              </a:rPr>
              <a:t>riveraine</a:t>
            </a:r>
            <a:r>
              <a:rPr lang="en-US" sz="3600" dirty="0">
                <a:solidFill>
                  <a:srgbClr val="657D9D"/>
                </a:solidFill>
              </a:rPr>
              <a:t> </a:t>
            </a:r>
          </a:p>
        </p:txBody>
      </p:sp>
      <p:sp>
        <p:nvSpPr>
          <p:cNvPr id="3" name="Espace réservé du contenu 2">
            <a:extLst>
              <a:ext uri="{FF2B5EF4-FFF2-40B4-BE49-F238E27FC236}">
                <a16:creationId xmlns:a16="http://schemas.microsoft.com/office/drawing/2014/main" id="{C6A9482D-9943-4D6D-98AA-15A518B90DD8}"/>
              </a:ext>
            </a:extLst>
          </p:cNvPr>
          <p:cNvSpPr>
            <a:spLocks noGrp="1"/>
          </p:cNvSpPr>
          <p:nvPr>
            <p:ph sz="half" idx="1"/>
          </p:nvPr>
        </p:nvSpPr>
        <p:spPr>
          <a:xfrm>
            <a:off x="841244" y="2359152"/>
            <a:ext cx="10834200" cy="3940048"/>
          </a:xfrm>
        </p:spPr>
        <p:txBody>
          <a:bodyPr vert="horz" lIns="91440" tIns="45720" rIns="91440" bIns="45720" rtlCol="0">
            <a:normAutofit/>
          </a:bodyPr>
          <a:lstStyle/>
          <a:p>
            <a:pPr>
              <a:lnSpc>
                <a:spcPct val="150000"/>
              </a:lnSpc>
              <a:spcBef>
                <a:spcPts val="0"/>
              </a:spcBef>
              <a:defRPr/>
            </a:pPr>
            <a:r>
              <a:rPr lang="fr-CA" sz="1700" dirty="0">
                <a:latin typeface="+mj-lt"/>
              </a:rPr>
              <a:t>Ombrage : La végétation de la bande riveraine limite le réchauffement excessif de l’eau en bordure de lac.   </a:t>
            </a:r>
          </a:p>
          <a:p>
            <a:pPr>
              <a:lnSpc>
                <a:spcPct val="150000"/>
              </a:lnSpc>
              <a:spcBef>
                <a:spcPts val="0"/>
              </a:spcBef>
              <a:defRPr/>
            </a:pPr>
            <a:r>
              <a:rPr lang="fr-CA" sz="1700" dirty="0">
                <a:latin typeface="+mj-lt"/>
              </a:rPr>
              <a:t>Filtration : La végétation de la bande riveraine capte une grande partie des sédiments et des nutriments. </a:t>
            </a:r>
          </a:p>
          <a:p>
            <a:pPr>
              <a:lnSpc>
                <a:spcPct val="150000"/>
              </a:lnSpc>
              <a:spcBef>
                <a:spcPts val="0"/>
              </a:spcBef>
              <a:defRPr/>
            </a:pPr>
            <a:r>
              <a:rPr lang="fr-CA" sz="1700" dirty="0">
                <a:latin typeface="+mj-lt"/>
              </a:rPr>
              <a:t>Érosion : La bande riveraine stabilise les berges. </a:t>
            </a:r>
          </a:p>
          <a:p>
            <a:pPr>
              <a:lnSpc>
                <a:spcPct val="150000"/>
              </a:lnSpc>
              <a:spcBef>
                <a:spcPts val="0"/>
              </a:spcBef>
              <a:defRPr/>
            </a:pPr>
            <a:r>
              <a:rPr lang="fr-CA" sz="1700" dirty="0">
                <a:latin typeface="+mj-lt"/>
              </a:rPr>
              <a:t>Rétention : La bande riveraine réduit la vitesse d’écoulement des eaux de ruissellement et favorise l’infiltration de l’eau dans le sol.</a:t>
            </a:r>
          </a:p>
          <a:p>
            <a:pPr>
              <a:lnSpc>
                <a:spcPct val="150000"/>
              </a:lnSpc>
              <a:spcBef>
                <a:spcPts val="0"/>
              </a:spcBef>
              <a:defRPr/>
            </a:pPr>
            <a:r>
              <a:rPr lang="fr-CA" sz="1700" dirty="0">
                <a:latin typeface="+mj-lt"/>
              </a:rPr>
              <a:t>Habitat : La rive des lacs et des cours d’eau est un milieu indispensable à la vie aquatique et terrestre. </a:t>
            </a:r>
          </a:p>
          <a:p>
            <a:pPr>
              <a:lnSpc>
                <a:spcPct val="150000"/>
              </a:lnSpc>
              <a:spcBef>
                <a:spcPts val="0"/>
              </a:spcBef>
              <a:defRPr/>
            </a:pPr>
            <a:endParaRPr lang="fr-CA" sz="1700" dirty="0"/>
          </a:p>
          <a:p>
            <a:pPr marL="0" indent="0">
              <a:lnSpc>
                <a:spcPct val="100000"/>
              </a:lnSpc>
              <a:buNone/>
            </a:pPr>
            <a:endParaRPr lang="fr-CA" sz="1800" dirty="0"/>
          </a:p>
          <a:p>
            <a:pPr marL="0" indent="0">
              <a:lnSpc>
                <a:spcPct val="100000"/>
              </a:lnSpc>
              <a:buNone/>
            </a:pPr>
            <a:endParaRPr lang="fr-CA" sz="1800" dirty="0"/>
          </a:p>
        </p:txBody>
      </p:sp>
      <p:pic>
        <p:nvPicPr>
          <p:cNvPr id="13" name="Image 12" descr="Une image contenant dessin&#10;&#10;Description générée automatiquement">
            <a:extLst>
              <a:ext uri="{FF2B5EF4-FFF2-40B4-BE49-F238E27FC236}">
                <a16:creationId xmlns:a16="http://schemas.microsoft.com/office/drawing/2014/main" id="{91050439-7F2F-429C-9DF4-BBD089981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50" y="457487"/>
            <a:ext cx="3410174" cy="1295866"/>
          </a:xfrm>
          <a:prstGeom prst="rect">
            <a:avLst/>
          </a:prstGeom>
        </p:spPr>
      </p:pic>
    </p:spTree>
    <p:extLst>
      <p:ext uri="{BB962C8B-B14F-4D97-AF65-F5344CB8AC3E}">
        <p14:creationId xmlns:p14="http://schemas.microsoft.com/office/powerpoint/2010/main" val="253890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8541" y="753829"/>
            <a:ext cx="4675660" cy="5742664"/>
            <a:chOff x="-248330" y="804105"/>
            <a:chExt cx="7626152" cy="8447983"/>
          </a:xfrm>
        </p:grpSpPr>
        <p:pic>
          <p:nvPicPr>
            <p:cNvPr id="122882" name="Picture 2" descr="C:\Mesdocs\Lacs_2004\Rapports\Lantier\DSC_0043red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507" b="14465"/>
            <a:stretch/>
          </p:blipFill>
          <p:spPr bwMode="auto">
            <a:xfrm>
              <a:off x="-248330" y="804105"/>
              <a:ext cx="7626152" cy="1874666"/>
            </a:xfrm>
            <a:prstGeom prst="roundRect">
              <a:avLst/>
            </a:prstGeom>
            <a:noFill/>
            <a:ln w="9525">
              <a:noFill/>
              <a:miter lim="800000"/>
              <a:headEnd/>
              <a:tailEnd/>
            </a:ln>
          </p:spPr>
        </p:pic>
        <p:sp>
          <p:nvSpPr>
            <p:cNvPr id="4" name="Text Box 16"/>
            <p:cNvSpPr txBox="1">
              <a:spLocks noChangeArrowheads="1"/>
            </p:cNvSpPr>
            <p:nvPr/>
          </p:nvSpPr>
          <p:spPr bwMode="auto">
            <a:xfrm>
              <a:off x="-192536" y="8919824"/>
              <a:ext cx="4877917" cy="332264"/>
            </a:xfrm>
            <a:prstGeom prst="round2SameRect">
              <a:avLst/>
            </a:prstGeom>
            <a:noFill/>
            <a:ln w="9525">
              <a:noFill/>
              <a:miter lim="800000"/>
              <a:headEnd/>
              <a:tailEnd/>
            </a:ln>
            <a:effectLst/>
          </p:spPr>
          <p:txBody>
            <a:bodyPr wrap="square">
              <a:spAutoFit/>
            </a:bodyPr>
            <a:lstStyle/>
            <a:p>
              <a:pPr>
                <a:spcBef>
                  <a:spcPct val="50000"/>
                </a:spcBef>
              </a:pPr>
              <a:r>
                <a:rPr lang="fr-CA" sz="800" dirty="0">
                  <a:latin typeface="Century Gothic" pitchFamily="34" charset="0"/>
                </a:rPr>
                <a:t>Sources des photos: Richard Carignan</a:t>
              </a:r>
            </a:p>
          </p:txBody>
        </p:sp>
      </p:grpSp>
      <p:pic>
        <p:nvPicPr>
          <p:cNvPr id="8" name="Picture 5" descr="C:\Mesdocs\Conférences\Tremblant2003\renaturalisation-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679"/>
          <a:stretch/>
        </p:blipFill>
        <p:spPr bwMode="auto">
          <a:xfrm>
            <a:off x="131352" y="3744119"/>
            <a:ext cx="4690246" cy="1276373"/>
          </a:xfrm>
          <a:prstGeom prst="roundRect">
            <a:avLst/>
          </a:prstGeom>
          <a:noFill/>
          <a:ln w="9525">
            <a:noFill/>
            <a:miter lim="800000"/>
            <a:headEnd/>
            <a:tailEnd/>
          </a:ln>
        </p:spPr>
      </p:pic>
      <p:pic>
        <p:nvPicPr>
          <p:cNvPr id="10" name="Picture 4" descr="C:\Mesdocs\Conférences\Tremblant2003\renaturalisation-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924" b="13042"/>
          <a:stretch/>
        </p:blipFill>
        <p:spPr bwMode="auto">
          <a:xfrm>
            <a:off x="152398" y="5139450"/>
            <a:ext cx="4686406" cy="1193815"/>
          </a:xfrm>
          <a:prstGeom prst="round2SameRect">
            <a:avLst/>
          </a:prstGeom>
          <a:noFill/>
          <a:ln w="9525">
            <a:noFill/>
            <a:miter lim="800000"/>
            <a:headEnd/>
            <a:tailEnd/>
          </a:ln>
        </p:spPr>
      </p:pic>
      <p:pic>
        <p:nvPicPr>
          <p:cNvPr id="11" name="Picture 2" descr="C:\Mesdocs\Conférences\Tremblant2003\renaturalisation-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229" b="12199"/>
          <a:stretch/>
        </p:blipFill>
        <p:spPr bwMode="auto">
          <a:xfrm>
            <a:off x="131352" y="2233728"/>
            <a:ext cx="4558246" cy="1391433"/>
          </a:xfrm>
          <a:prstGeom prst="round2DiagRect">
            <a:avLst/>
          </a:prstGeom>
          <a:noFill/>
          <a:ln w="9525">
            <a:noFill/>
            <a:miter lim="800000"/>
            <a:headEnd/>
            <a:tailEnd/>
          </a:ln>
        </p:spPr>
      </p:pic>
      <p:pic>
        <p:nvPicPr>
          <p:cNvPr id="13" name="Image 12" descr="Une image contenant extérieur, eau, nature, rivière&#10;&#10;Description générée automatiquement">
            <a:extLst>
              <a:ext uri="{FF2B5EF4-FFF2-40B4-BE49-F238E27FC236}">
                <a16:creationId xmlns:a16="http://schemas.microsoft.com/office/drawing/2014/main" id="{8E2AF6A6-F2CA-EFE2-55BF-B156FB32B2F3}"/>
              </a:ext>
            </a:extLst>
          </p:cNvPr>
          <p:cNvPicPr>
            <a:picLocks noChangeAspect="1"/>
          </p:cNvPicPr>
          <p:nvPr/>
        </p:nvPicPr>
        <p:blipFill rotWithShape="1">
          <a:blip r:embed="rId6">
            <a:extLst>
              <a:ext uri="{28A0092B-C50C-407E-A947-70E740481C1C}">
                <a14:useLocalDpi xmlns:a14="http://schemas.microsoft.com/office/drawing/2010/main" val="0"/>
              </a:ext>
            </a:extLst>
          </a:blip>
          <a:srcRect l="3520" r="24013"/>
          <a:stretch/>
        </p:blipFill>
        <p:spPr>
          <a:xfrm>
            <a:off x="5476083" y="10"/>
            <a:ext cx="6715917"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122883" name="Text Box 3"/>
          <p:cNvSpPr txBox="1">
            <a:spLocks noChangeArrowheads="1"/>
          </p:cNvSpPr>
          <p:nvPr/>
        </p:nvSpPr>
        <p:spPr bwMode="auto">
          <a:xfrm>
            <a:off x="152398" y="33831"/>
            <a:ext cx="4592924" cy="584775"/>
          </a:xfrm>
          <a:prstGeom prst="rect">
            <a:avLst/>
          </a:prstGeom>
          <a:noFill/>
          <a:ln w="9525">
            <a:noFill/>
            <a:miter lim="800000"/>
            <a:headEnd/>
            <a:tailEnd/>
          </a:ln>
        </p:spPr>
        <p:txBody>
          <a:bodyPr wrap="none">
            <a:spAutoFit/>
          </a:bodyPr>
          <a:lstStyle/>
          <a:p>
            <a:r>
              <a:rPr lang="fr-FR" sz="3200" dirty="0">
                <a:solidFill>
                  <a:srgbClr val="657D9D"/>
                </a:solidFill>
                <a:latin typeface="+mj-lt"/>
              </a:rPr>
              <a:t>Laisser la banlieue en ville!</a:t>
            </a:r>
          </a:p>
        </p:txBody>
      </p:sp>
    </p:spTree>
    <p:extLst>
      <p:ext uri="{BB962C8B-B14F-4D97-AF65-F5344CB8AC3E}">
        <p14:creationId xmlns:p14="http://schemas.microsoft.com/office/powerpoint/2010/main" val="236102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ebaecfa-3b9c-4910-8094-03fbdd310f06" xsi:nil="true"/>
    <lcf76f155ced4ddcb4097134ff3c332f xmlns="5cc85e35-174d-4678-8a4a-3f7ec5e5e659">
      <Terms xmlns="http://schemas.microsoft.com/office/infopath/2007/PartnerControls"/>
    </lcf76f155ced4ddcb4097134ff3c332f>
    <SharedWithUsers xmlns="eebaecfa-3b9c-4910-8094-03fbdd310f06">
      <UserInfo>
        <DisplayName>Élodie Basque</DisplayName>
        <AccountId>13</AccountId>
        <AccountType/>
      </UserInfo>
      <UserInfo>
        <DisplayName>Chrystelle Matte-Richer</DisplayName>
        <AccountId>41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25D576E865324280C4C34E9B4CED3B" ma:contentTypeVersion="16" ma:contentTypeDescription="Crée un document." ma:contentTypeScope="" ma:versionID="4d466c7e3d25b5bd3daad6733ccac677">
  <xsd:schema xmlns:xsd="http://www.w3.org/2001/XMLSchema" xmlns:xs="http://www.w3.org/2001/XMLSchema" xmlns:p="http://schemas.microsoft.com/office/2006/metadata/properties" xmlns:ns2="5cc85e35-174d-4678-8a4a-3f7ec5e5e659" xmlns:ns3="eebaecfa-3b9c-4910-8094-03fbdd310f06" targetNamespace="http://schemas.microsoft.com/office/2006/metadata/properties" ma:root="true" ma:fieldsID="2fb67492e5db6a5bbe7050275dac1ea0" ns2:_="" ns3:_="">
    <xsd:import namespace="5cc85e35-174d-4678-8a4a-3f7ec5e5e659"/>
    <xsd:import namespace="eebaecfa-3b9c-4910-8094-03fbdd310f0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c85e35-174d-4678-8a4a-3f7ec5e5e6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d39d0b48-7737-42ed-bcfa-2f0882302ae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ebaecfa-3b9c-4910-8094-03fbdd310f06"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a3b5103-4fe8-45b1-a8a3-540e9793e903}" ma:internalName="TaxCatchAll" ma:showField="CatchAllData" ma:web="eebaecfa-3b9c-4910-8094-03fbdd310f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88DDF9-66E5-41F4-96A2-4E556C51B3D3}">
  <ds:schemaRefs>
    <ds:schemaRef ds:uri="http://purl.org/dc/term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eebaecfa-3b9c-4910-8094-03fbdd310f06"/>
    <ds:schemaRef ds:uri="5cc85e35-174d-4678-8a4a-3f7ec5e5e659"/>
    <ds:schemaRef ds:uri="http://www.w3.org/XML/1998/namespace"/>
    <ds:schemaRef ds:uri="http://purl.org/dc/dcmitype/"/>
  </ds:schemaRefs>
</ds:datastoreItem>
</file>

<file path=customXml/itemProps2.xml><?xml version="1.0" encoding="utf-8"?>
<ds:datastoreItem xmlns:ds="http://schemas.openxmlformats.org/officeDocument/2006/customXml" ds:itemID="{0BBEABE4-2B45-4A67-A974-9BDDCF652CEB}">
  <ds:schemaRefs>
    <ds:schemaRef ds:uri="http://schemas.microsoft.com/sharepoint/v3/contenttype/forms"/>
  </ds:schemaRefs>
</ds:datastoreItem>
</file>

<file path=customXml/itemProps3.xml><?xml version="1.0" encoding="utf-8"?>
<ds:datastoreItem xmlns:ds="http://schemas.openxmlformats.org/officeDocument/2006/customXml" ds:itemID="{FC8D62D0-97BE-4B97-B0C5-428A735509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c85e35-174d-4678-8a4a-3f7ec5e5e659"/>
    <ds:schemaRef ds:uri="eebaecfa-3b9c-4910-8094-03fbdd310f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780</TotalTime>
  <Words>819</Words>
  <Application>Microsoft Office PowerPoint</Application>
  <PresentationFormat>Grand écran</PresentationFormat>
  <Paragraphs>124</Paragraphs>
  <Slides>16</Slides>
  <Notes>15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Arial</vt:lpstr>
      <vt:lpstr>Avenir Next LT Pro</vt:lpstr>
      <vt:lpstr>Calibri</vt:lpstr>
      <vt:lpstr>Calibri Light</vt:lpstr>
      <vt:lpstr>Century Gothic</vt:lpstr>
      <vt:lpstr>Thème Office</vt:lpstr>
      <vt:lpstr>L’importance de la bande riveraine</vt:lpstr>
      <vt:lpstr>Plan de la présentation</vt:lpstr>
      <vt:lpstr>Qui suis-je?</vt:lpstr>
      <vt:lpstr>Le CRE Laurentides</vt:lpstr>
      <vt:lpstr>Soutien technique des lacs</vt:lpstr>
      <vt:lpstr>Qu’est-ce que la bande riveraine ?</vt:lpstr>
      <vt:lpstr>Présentation PowerPoint</vt:lpstr>
      <vt:lpstr>Rôles de la bande riveraine </vt:lpstr>
      <vt:lpstr>Présentation PowerPoint</vt:lpstr>
      <vt:lpstr>Présentation PowerPoint</vt:lpstr>
      <vt:lpstr>Réglementation municipale     </vt:lpstr>
      <vt:lpstr>Caractérisation de la bande riveraine</vt:lpstr>
      <vt:lpstr>Délimiter les zones homogènes</vt:lpstr>
      <vt:lpstr>Présentation PowerPoint</vt:lpstr>
      <vt:lpstr>Outils et liens utiles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L’importance de la bande riveraine</dc:title>
  <dc:creator>Chrystelle Matte-Richer</dc:creator>
  <cp:lastModifiedBy>Chrystelle Matte-Richer</cp:lastModifiedBy>
  <cp:revision>9</cp:revision>
  <dcterms:created xsi:type="dcterms:W3CDTF">2022-05-27T11:57:50Z</dcterms:created>
  <dcterms:modified xsi:type="dcterms:W3CDTF">2022-06-14T13:57:18Z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0x0101000425D576E865324280C4C34E9B4CED3B</vt:lpwstr>
  </property>
  <property fmtid="{D5CDD505-2E9C-101B-9397-08002B2CF9AE}" pid="3" name="MediaServiceImageTags">
    <vt:lpwstr/>
  </property>
  <property fmtid="{D5CDD505-2E9C-101B-9397-08002B2CF9AE}" pid="4" name="_MarkAsFinal">
    <vt:bool>true</vt:bool>
  </property>
</Properties>
</file>